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58" r:id="rId5"/>
    <p:sldId id="262" r:id="rId6"/>
    <p:sldId id="263" r:id="rId7"/>
    <p:sldId id="264" r:id="rId8"/>
    <p:sldId id="265" r:id="rId9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3399FF"/>
    <a:srgbClr val="CC9900"/>
    <a:srgbClr val="808000"/>
    <a:srgbClr val="666633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262" autoAdjust="0"/>
    <p:restoredTop sz="94660"/>
  </p:normalViewPr>
  <p:slideViewPr>
    <p:cSldViewPr>
      <p:cViewPr varScale="1">
        <p:scale>
          <a:sx n="111" d="100"/>
          <a:sy n="111" d="100"/>
        </p:scale>
        <p:origin x="1638" y="11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90012" cy="90012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DC5C846-79D7-49C2-8926-8209F88E6E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401368FC-DF23-4046-8A83-1B7AC623D8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C4A3635-66B5-4732-A66E-B35F9EB168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773EB02-5E68-4BBC-945D-5E0EB72720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C7ACE21-4BF2-4CE8-8794-0C01AFDEAE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DFCC50-7BD9-48E0-B5BE-6C4DEBFC453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433332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0B804CC-09F7-45B2-8377-CABA7794F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482796E-14B2-475A-B055-2CD151F899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C4C30E3-C494-4931-A107-87461D8DB2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1D09AE0-3EAF-42E3-8E6C-D3E3721493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8AC29A0-5838-40FE-9547-A5B482A5DB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50FE7C-09D9-4D14-86AF-EA06EDCD03D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90686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8138EA7F-DE95-4CED-A675-EB718405B4A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1C13C11-BDBC-4AB5-805E-D8672FE27B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3808F27-2E98-479A-AE85-B80F795DB2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D0B956C-6C3F-4B2B-864B-B0D42B0B5B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8C4C159-6055-4BB2-A384-34BBBC2831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4C4078-C6F2-460B-952C-5D70F920C71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881922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5ED3DA4-27BC-4C68-B4A7-F364E32456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5CB54D8-E45C-4135-9C1F-15719BEEEF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42BDF4F-4ACF-4BE9-B29E-972DC0046D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32BD0BB-4988-4BC2-AB0E-301BE8FE79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3BB1891-E1C5-432D-B344-86FC084435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DE283B-4932-4064-ABB8-4039957790E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3401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A25243E-47E9-4978-8941-33D5746B47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F849E9C-3E4D-446A-B43E-D59A37F3B0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9B8C03E-5686-4F98-88D7-48CD1CB1B6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F0BCBFA-9235-46A7-B75D-624409AA4E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B56E7F3-BC14-4EE2-AD86-B896A2BEE8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770C9F-4633-4FA6-BDB8-01563AD433C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219061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73962B7-7F47-45FE-91FE-26D3291EF0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F2BA773-D05A-4550-8AA0-8D98B4BF111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AEAAEAC-7C15-468D-997F-CDCFA289E5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5972B6F-5914-4279-AC6B-FD01C5A762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26FF079-55F5-4272-9617-3141398E94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E7CBDBE-5872-426B-8B73-0799B099E0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3BC1EE-98E4-4CBB-9263-EF4DD5DCD14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368604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78525B0-BB97-4627-AD1D-C4449DFD7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610469D-9C92-4B4D-AAB0-5982B48167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E354C14-5F1A-499A-AE46-EFFA072632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1DC2322A-487B-4C35-96B8-36B01BC942C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8E77D288-E230-431E-BDA9-D2D9B2A81F7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70217F42-0279-4A90-A073-DD64BC9896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50F585F8-AAD5-4293-BB94-4C74E3CBFD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2FE1C9FB-1C4C-4E81-AAD5-0731A2285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CB59AE-1D4A-4BBA-892F-F179C8BCE16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568108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3B40D7A-A698-4B3A-80D8-7C72DB83BD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9D1E1D92-5409-4B75-AF3D-EF62C03810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80E60BA-2F8C-4A58-BEDC-192155021B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96D469D-6D17-4DB4-9312-5673B0AFC0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7A0DD2-8868-425C-A302-1FA679FFE65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93070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049339D4-D3DA-4012-9E95-BFB04F2C9B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A2010BDB-FD1D-4B08-9358-C84A2D9DB0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DC37CC5-58F7-4644-8059-A5B2A1D7D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864FCC-F846-4799-9ECC-7D7B7FC359E0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202197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5272545-F127-4EBF-A2CA-1296026D21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F0F0A25-8441-4FA5-853F-58EBAD6C54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810518C-DF6F-4684-A508-41B3E328B4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1D5F1A7-A093-4746-B60F-5FB6DC4070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90B42E7-F5D2-44BC-AA93-862F62787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3E0E7D0-C179-4B82-8211-EB2EE845C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D21EA4-117D-4E34-B9F3-CA7678ED70D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35598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0EFD606-F897-4643-8BDA-7E03040741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B764556-DC02-4D7D-8EE4-79A269B370F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A29E000-C4F0-43AE-9C32-6997ED639D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064774C-5CF0-4D84-BC88-7AA15EB414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5FDD64D-EB44-4D20-9DD5-94B22B67A3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E6E3AC7-7536-4F1D-A53E-B9C0CBB44B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ED3234-90D8-4FAE-AD93-91E269F77BB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19995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5BA1B8A7-80D7-4A4E-8329-E9ECA27A0B5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0A5EEA3F-0D57-4015-AB07-420FF2CE7D9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9873CDE3-02FA-41B8-8937-4850898E2DCE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endParaRPr lang="en-US" altLang="ja-JP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CD7459BC-CBB6-456E-85A3-73458BB37A8A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endParaRPr lang="en-US" altLang="ja-JP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C2E6746E-87F8-4C67-B60E-CF91F9C61D6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fld id="{E7C87A9A-C11C-47B7-A8E6-F02770208422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3" name="Rectangle 85">
            <a:extLst>
              <a:ext uri="{FF2B5EF4-FFF2-40B4-BE49-F238E27FC236}">
                <a16:creationId xmlns:a16="http://schemas.microsoft.com/office/drawing/2014/main" id="{CFE1862C-BB6F-4D07-A69B-709C305EAF62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712120" y="-1702594"/>
            <a:ext cx="6481762" cy="9902825"/>
          </a:xfrm>
          <a:prstGeom prst="rect">
            <a:avLst/>
          </a:prstGeom>
          <a:gradFill rotWithShape="1">
            <a:gsLst>
              <a:gs pos="0">
                <a:srgbClr val="3399FF">
                  <a:gamma/>
                  <a:shade val="46275"/>
                  <a:invGamma/>
                </a:srgbClr>
              </a:gs>
              <a:gs pos="100000">
                <a:srgbClr val="3399F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05" name="Rectangle 157" descr="紙ふぶき (大)">
            <a:extLst>
              <a:ext uri="{FF2B5EF4-FFF2-40B4-BE49-F238E27FC236}">
                <a16:creationId xmlns:a16="http://schemas.microsoft.com/office/drawing/2014/main" id="{8357D0AA-19E8-4C0A-9658-74A64D82BE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2438" y="368300"/>
            <a:ext cx="9001125" cy="5221288"/>
          </a:xfrm>
          <a:prstGeom prst="rect">
            <a:avLst/>
          </a:prstGeom>
          <a:pattFill prst="lgConfetti">
            <a:fgClr>
              <a:srgbClr val="800000"/>
            </a:fgClr>
            <a:bgClr>
              <a:srgbClr val="990000"/>
            </a:bgClr>
          </a:patt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63" name="Rectangle 215">
            <a:extLst>
              <a:ext uri="{FF2B5EF4-FFF2-40B4-BE49-F238E27FC236}">
                <a16:creationId xmlns:a16="http://schemas.microsoft.com/office/drawing/2014/main" id="{505A0F3D-809A-4CA3-BE9E-5624DB1A10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2313" y="638175"/>
            <a:ext cx="8461375" cy="46815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56" name="Freeform 8">
            <a:extLst>
              <a:ext uri="{FF2B5EF4-FFF2-40B4-BE49-F238E27FC236}">
                <a16:creationId xmlns:a16="http://schemas.microsoft.com/office/drawing/2014/main" id="{159598FE-55EF-4E86-93C2-E211990B6993}"/>
              </a:ext>
            </a:extLst>
          </p:cNvPr>
          <p:cNvSpPr>
            <a:spLocks/>
          </p:cNvSpPr>
          <p:nvPr/>
        </p:nvSpPr>
        <p:spPr bwMode="auto">
          <a:xfrm>
            <a:off x="1588" y="5759450"/>
            <a:ext cx="9902825" cy="519113"/>
          </a:xfrm>
          <a:custGeom>
            <a:avLst/>
            <a:gdLst>
              <a:gd name="T0" fmla="*/ 0 w 6350"/>
              <a:gd name="T1" fmla="*/ 491 h 491"/>
              <a:gd name="T2" fmla="*/ 0 w 6350"/>
              <a:gd name="T3" fmla="*/ 38 h 491"/>
              <a:gd name="T4" fmla="*/ 227 w 6350"/>
              <a:gd name="T5" fmla="*/ 264 h 491"/>
              <a:gd name="T6" fmla="*/ 453 w 6350"/>
              <a:gd name="T7" fmla="*/ 38 h 491"/>
              <a:gd name="T8" fmla="*/ 680 w 6350"/>
              <a:gd name="T9" fmla="*/ 264 h 491"/>
              <a:gd name="T10" fmla="*/ 907 w 6350"/>
              <a:gd name="T11" fmla="*/ 38 h 491"/>
              <a:gd name="T12" fmla="*/ 1134 w 6350"/>
              <a:gd name="T13" fmla="*/ 264 h 491"/>
              <a:gd name="T14" fmla="*/ 1361 w 6350"/>
              <a:gd name="T15" fmla="*/ 38 h 491"/>
              <a:gd name="T16" fmla="*/ 1587 w 6350"/>
              <a:gd name="T17" fmla="*/ 264 h 491"/>
              <a:gd name="T18" fmla="*/ 1814 w 6350"/>
              <a:gd name="T19" fmla="*/ 38 h 491"/>
              <a:gd name="T20" fmla="*/ 2041 w 6350"/>
              <a:gd name="T21" fmla="*/ 264 h 491"/>
              <a:gd name="T22" fmla="*/ 2268 w 6350"/>
              <a:gd name="T23" fmla="*/ 38 h 491"/>
              <a:gd name="T24" fmla="*/ 2495 w 6350"/>
              <a:gd name="T25" fmla="*/ 264 h 491"/>
              <a:gd name="T26" fmla="*/ 2721 w 6350"/>
              <a:gd name="T27" fmla="*/ 38 h 491"/>
              <a:gd name="T28" fmla="*/ 2948 w 6350"/>
              <a:gd name="T29" fmla="*/ 264 h 491"/>
              <a:gd name="T30" fmla="*/ 3175 w 6350"/>
              <a:gd name="T31" fmla="*/ 38 h 491"/>
              <a:gd name="T32" fmla="*/ 3402 w 6350"/>
              <a:gd name="T33" fmla="*/ 264 h 491"/>
              <a:gd name="T34" fmla="*/ 3629 w 6350"/>
              <a:gd name="T35" fmla="*/ 38 h 491"/>
              <a:gd name="T36" fmla="*/ 3855 w 6350"/>
              <a:gd name="T37" fmla="*/ 264 h 491"/>
              <a:gd name="T38" fmla="*/ 4082 w 6350"/>
              <a:gd name="T39" fmla="*/ 38 h 491"/>
              <a:gd name="T40" fmla="*/ 4309 w 6350"/>
              <a:gd name="T41" fmla="*/ 264 h 491"/>
              <a:gd name="T42" fmla="*/ 4536 w 6350"/>
              <a:gd name="T43" fmla="*/ 38 h 491"/>
              <a:gd name="T44" fmla="*/ 4763 w 6350"/>
              <a:gd name="T45" fmla="*/ 264 h 491"/>
              <a:gd name="T46" fmla="*/ 4989 w 6350"/>
              <a:gd name="T47" fmla="*/ 38 h 491"/>
              <a:gd name="T48" fmla="*/ 5216 w 6350"/>
              <a:gd name="T49" fmla="*/ 264 h 491"/>
              <a:gd name="T50" fmla="*/ 5443 w 6350"/>
              <a:gd name="T51" fmla="*/ 38 h 491"/>
              <a:gd name="T52" fmla="*/ 5670 w 6350"/>
              <a:gd name="T53" fmla="*/ 264 h 491"/>
              <a:gd name="T54" fmla="*/ 5897 w 6350"/>
              <a:gd name="T55" fmla="*/ 38 h 491"/>
              <a:gd name="T56" fmla="*/ 6123 w 6350"/>
              <a:gd name="T57" fmla="*/ 264 h 491"/>
              <a:gd name="T58" fmla="*/ 6350 w 6350"/>
              <a:gd name="T59" fmla="*/ 38 h 491"/>
              <a:gd name="T60" fmla="*/ 6350 w 6350"/>
              <a:gd name="T61" fmla="*/ 491 h 491"/>
              <a:gd name="T62" fmla="*/ 0 w 6350"/>
              <a:gd name="T63" fmla="*/ 491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350" h="491">
                <a:moveTo>
                  <a:pt x="0" y="491"/>
                </a:moveTo>
                <a:lnTo>
                  <a:pt x="0" y="38"/>
                </a:lnTo>
                <a:cubicBezTo>
                  <a:pt x="38" y="0"/>
                  <a:pt x="152" y="264"/>
                  <a:pt x="227" y="264"/>
                </a:cubicBezTo>
                <a:cubicBezTo>
                  <a:pt x="302" y="264"/>
                  <a:pt x="378" y="38"/>
                  <a:pt x="453" y="38"/>
                </a:cubicBezTo>
                <a:cubicBezTo>
                  <a:pt x="528" y="38"/>
                  <a:pt x="604" y="264"/>
                  <a:pt x="680" y="264"/>
                </a:cubicBezTo>
                <a:cubicBezTo>
                  <a:pt x="756" y="264"/>
                  <a:pt x="831" y="38"/>
                  <a:pt x="907" y="38"/>
                </a:cubicBezTo>
                <a:cubicBezTo>
                  <a:pt x="983" y="38"/>
                  <a:pt x="1058" y="264"/>
                  <a:pt x="1134" y="264"/>
                </a:cubicBezTo>
                <a:cubicBezTo>
                  <a:pt x="1210" y="264"/>
                  <a:pt x="1286" y="38"/>
                  <a:pt x="1361" y="38"/>
                </a:cubicBezTo>
                <a:cubicBezTo>
                  <a:pt x="1436" y="38"/>
                  <a:pt x="1512" y="264"/>
                  <a:pt x="1587" y="264"/>
                </a:cubicBezTo>
                <a:cubicBezTo>
                  <a:pt x="1662" y="264"/>
                  <a:pt x="1738" y="38"/>
                  <a:pt x="1814" y="38"/>
                </a:cubicBezTo>
                <a:cubicBezTo>
                  <a:pt x="1890" y="38"/>
                  <a:pt x="1965" y="264"/>
                  <a:pt x="2041" y="264"/>
                </a:cubicBezTo>
                <a:cubicBezTo>
                  <a:pt x="2117" y="264"/>
                  <a:pt x="2192" y="38"/>
                  <a:pt x="2268" y="38"/>
                </a:cubicBezTo>
                <a:cubicBezTo>
                  <a:pt x="2344" y="38"/>
                  <a:pt x="2420" y="264"/>
                  <a:pt x="2495" y="264"/>
                </a:cubicBezTo>
                <a:cubicBezTo>
                  <a:pt x="2570" y="264"/>
                  <a:pt x="2646" y="38"/>
                  <a:pt x="2721" y="38"/>
                </a:cubicBezTo>
                <a:cubicBezTo>
                  <a:pt x="2796" y="38"/>
                  <a:pt x="2872" y="264"/>
                  <a:pt x="2948" y="264"/>
                </a:cubicBezTo>
                <a:cubicBezTo>
                  <a:pt x="3024" y="264"/>
                  <a:pt x="3099" y="38"/>
                  <a:pt x="3175" y="38"/>
                </a:cubicBezTo>
                <a:cubicBezTo>
                  <a:pt x="3251" y="38"/>
                  <a:pt x="3326" y="264"/>
                  <a:pt x="3402" y="264"/>
                </a:cubicBezTo>
                <a:cubicBezTo>
                  <a:pt x="3478" y="264"/>
                  <a:pt x="3554" y="38"/>
                  <a:pt x="3629" y="38"/>
                </a:cubicBezTo>
                <a:cubicBezTo>
                  <a:pt x="3704" y="38"/>
                  <a:pt x="3780" y="264"/>
                  <a:pt x="3855" y="264"/>
                </a:cubicBezTo>
                <a:cubicBezTo>
                  <a:pt x="3930" y="264"/>
                  <a:pt x="4006" y="38"/>
                  <a:pt x="4082" y="38"/>
                </a:cubicBezTo>
                <a:cubicBezTo>
                  <a:pt x="4158" y="38"/>
                  <a:pt x="4233" y="264"/>
                  <a:pt x="4309" y="264"/>
                </a:cubicBezTo>
                <a:cubicBezTo>
                  <a:pt x="4385" y="264"/>
                  <a:pt x="4460" y="38"/>
                  <a:pt x="4536" y="38"/>
                </a:cubicBezTo>
                <a:cubicBezTo>
                  <a:pt x="4612" y="38"/>
                  <a:pt x="4688" y="264"/>
                  <a:pt x="4763" y="264"/>
                </a:cubicBezTo>
                <a:cubicBezTo>
                  <a:pt x="4838" y="264"/>
                  <a:pt x="4914" y="38"/>
                  <a:pt x="4989" y="38"/>
                </a:cubicBezTo>
                <a:cubicBezTo>
                  <a:pt x="5064" y="38"/>
                  <a:pt x="5140" y="264"/>
                  <a:pt x="5216" y="264"/>
                </a:cubicBezTo>
                <a:cubicBezTo>
                  <a:pt x="5292" y="264"/>
                  <a:pt x="5367" y="38"/>
                  <a:pt x="5443" y="38"/>
                </a:cubicBezTo>
                <a:cubicBezTo>
                  <a:pt x="5519" y="38"/>
                  <a:pt x="5594" y="264"/>
                  <a:pt x="5670" y="264"/>
                </a:cubicBezTo>
                <a:cubicBezTo>
                  <a:pt x="5746" y="264"/>
                  <a:pt x="5822" y="38"/>
                  <a:pt x="5897" y="38"/>
                </a:cubicBezTo>
                <a:cubicBezTo>
                  <a:pt x="5972" y="38"/>
                  <a:pt x="6048" y="264"/>
                  <a:pt x="6123" y="264"/>
                </a:cubicBezTo>
                <a:cubicBezTo>
                  <a:pt x="6198" y="264"/>
                  <a:pt x="6312" y="0"/>
                  <a:pt x="6350" y="38"/>
                </a:cubicBezTo>
                <a:lnTo>
                  <a:pt x="6350" y="491"/>
                </a:lnTo>
                <a:lnTo>
                  <a:pt x="0" y="49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57" name="Freeform 9">
            <a:extLst>
              <a:ext uri="{FF2B5EF4-FFF2-40B4-BE49-F238E27FC236}">
                <a16:creationId xmlns:a16="http://schemas.microsoft.com/office/drawing/2014/main" id="{06ECFF27-1E34-48A0-95D7-2FD86D548611}"/>
              </a:ext>
            </a:extLst>
          </p:cNvPr>
          <p:cNvSpPr>
            <a:spLocks/>
          </p:cNvSpPr>
          <p:nvPr/>
        </p:nvSpPr>
        <p:spPr bwMode="auto">
          <a:xfrm>
            <a:off x="1588" y="5859463"/>
            <a:ext cx="9902825" cy="719137"/>
          </a:xfrm>
          <a:custGeom>
            <a:avLst/>
            <a:gdLst>
              <a:gd name="T0" fmla="*/ 0 w 6350"/>
              <a:gd name="T1" fmla="*/ 226 h 680"/>
              <a:gd name="T2" fmla="*/ 227 w 6350"/>
              <a:gd name="T3" fmla="*/ 0 h 680"/>
              <a:gd name="T4" fmla="*/ 453 w 6350"/>
              <a:gd name="T5" fmla="*/ 226 h 680"/>
              <a:gd name="T6" fmla="*/ 680 w 6350"/>
              <a:gd name="T7" fmla="*/ 0 h 680"/>
              <a:gd name="T8" fmla="*/ 907 w 6350"/>
              <a:gd name="T9" fmla="*/ 226 h 680"/>
              <a:gd name="T10" fmla="*/ 1134 w 6350"/>
              <a:gd name="T11" fmla="*/ 0 h 680"/>
              <a:gd name="T12" fmla="*/ 1361 w 6350"/>
              <a:gd name="T13" fmla="*/ 226 h 680"/>
              <a:gd name="T14" fmla="*/ 1587 w 6350"/>
              <a:gd name="T15" fmla="*/ 0 h 680"/>
              <a:gd name="T16" fmla="*/ 1814 w 6350"/>
              <a:gd name="T17" fmla="*/ 226 h 680"/>
              <a:gd name="T18" fmla="*/ 2041 w 6350"/>
              <a:gd name="T19" fmla="*/ 0 h 680"/>
              <a:gd name="T20" fmla="*/ 2268 w 6350"/>
              <a:gd name="T21" fmla="*/ 226 h 680"/>
              <a:gd name="T22" fmla="*/ 2495 w 6350"/>
              <a:gd name="T23" fmla="*/ 0 h 680"/>
              <a:gd name="T24" fmla="*/ 2721 w 6350"/>
              <a:gd name="T25" fmla="*/ 226 h 680"/>
              <a:gd name="T26" fmla="*/ 2948 w 6350"/>
              <a:gd name="T27" fmla="*/ 0 h 680"/>
              <a:gd name="T28" fmla="*/ 3175 w 6350"/>
              <a:gd name="T29" fmla="*/ 226 h 680"/>
              <a:gd name="T30" fmla="*/ 3402 w 6350"/>
              <a:gd name="T31" fmla="*/ 0 h 680"/>
              <a:gd name="T32" fmla="*/ 3629 w 6350"/>
              <a:gd name="T33" fmla="*/ 226 h 680"/>
              <a:gd name="T34" fmla="*/ 3855 w 6350"/>
              <a:gd name="T35" fmla="*/ 0 h 680"/>
              <a:gd name="T36" fmla="*/ 4082 w 6350"/>
              <a:gd name="T37" fmla="*/ 226 h 680"/>
              <a:gd name="T38" fmla="*/ 4309 w 6350"/>
              <a:gd name="T39" fmla="*/ 0 h 680"/>
              <a:gd name="T40" fmla="*/ 4536 w 6350"/>
              <a:gd name="T41" fmla="*/ 226 h 680"/>
              <a:gd name="T42" fmla="*/ 4763 w 6350"/>
              <a:gd name="T43" fmla="*/ 0 h 680"/>
              <a:gd name="T44" fmla="*/ 4989 w 6350"/>
              <a:gd name="T45" fmla="*/ 226 h 680"/>
              <a:gd name="T46" fmla="*/ 5216 w 6350"/>
              <a:gd name="T47" fmla="*/ 0 h 680"/>
              <a:gd name="T48" fmla="*/ 5443 w 6350"/>
              <a:gd name="T49" fmla="*/ 226 h 680"/>
              <a:gd name="T50" fmla="*/ 5670 w 6350"/>
              <a:gd name="T51" fmla="*/ 0 h 680"/>
              <a:gd name="T52" fmla="*/ 5897 w 6350"/>
              <a:gd name="T53" fmla="*/ 226 h 680"/>
              <a:gd name="T54" fmla="*/ 6123 w 6350"/>
              <a:gd name="T55" fmla="*/ 0 h 680"/>
              <a:gd name="T56" fmla="*/ 6350 w 6350"/>
              <a:gd name="T57" fmla="*/ 226 h 680"/>
              <a:gd name="T58" fmla="*/ 6350 w 6350"/>
              <a:gd name="T59" fmla="*/ 680 h 680"/>
              <a:gd name="T60" fmla="*/ 0 w 6350"/>
              <a:gd name="T61" fmla="*/ 680 h 680"/>
              <a:gd name="T62" fmla="*/ 0 w 6350"/>
              <a:gd name="T63" fmla="*/ 226 h 6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350" h="680">
                <a:moveTo>
                  <a:pt x="0" y="226"/>
                </a:moveTo>
                <a:cubicBezTo>
                  <a:pt x="38" y="113"/>
                  <a:pt x="152" y="0"/>
                  <a:pt x="227" y="0"/>
                </a:cubicBezTo>
                <a:cubicBezTo>
                  <a:pt x="302" y="0"/>
                  <a:pt x="378" y="226"/>
                  <a:pt x="453" y="226"/>
                </a:cubicBezTo>
                <a:cubicBezTo>
                  <a:pt x="528" y="226"/>
                  <a:pt x="604" y="0"/>
                  <a:pt x="680" y="0"/>
                </a:cubicBezTo>
                <a:cubicBezTo>
                  <a:pt x="756" y="0"/>
                  <a:pt x="831" y="226"/>
                  <a:pt x="907" y="226"/>
                </a:cubicBezTo>
                <a:cubicBezTo>
                  <a:pt x="983" y="226"/>
                  <a:pt x="1058" y="0"/>
                  <a:pt x="1134" y="0"/>
                </a:cubicBezTo>
                <a:cubicBezTo>
                  <a:pt x="1210" y="0"/>
                  <a:pt x="1286" y="226"/>
                  <a:pt x="1361" y="226"/>
                </a:cubicBezTo>
                <a:cubicBezTo>
                  <a:pt x="1436" y="226"/>
                  <a:pt x="1512" y="0"/>
                  <a:pt x="1587" y="0"/>
                </a:cubicBezTo>
                <a:cubicBezTo>
                  <a:pt x="1662" y="0"/>
                  <a:pt x="1738" y="226"/>
                  <a:pt x="1814" y="226"/>
                </a:cubicBezTo>
                <a:cubicBezTo>
                  <a:pt x="1890" y="226"/>
                  <a:pt x="1965" y="0"/>
                  <a:pt x="2041" y="0"/>
                </a:cubicBezTo>
                <a:cubicBezTo>
                  <a:pt x="2117" y="0"/>
                  <a:pt x="2192" y="226"/>
                  <a:pt x="2268" y="226"/>
                </a:cubicBezTo>
                <a:cubicBezTo>
                  <a:pt x="2344" y="226"/>
                  <a:pt x="2420" y="0"/>
                  <a:pt x="2495" y="0"/>
                </a:cubicBezTo>
                <a:cubicBezTo>
                  <a:pt x="2570" y="0"/>
                  <a:pt x="2646" y="226"/>
                  <a:pt x="2721" y="226"/>
                </a:cubicBezTo>
                <a:cubicBezTo>
                  <a:pt x="2796" y="226"/>
                  <a:pt x="2872" y="0"/>
                  <a:pt x="2948" y="0"/>
                </a:cubicBezTo>
                <a:cubicBezTo>
                  <a:pt x="3024" y="0"/>
                  <a:pt x="3099" y="226"/>
                  <a:pt x="3175" y="226"/>
                </a:cubicBezTo>
                <a:cubicBezTo>
                  <a:pt x="3251" y="226"/>
                  <a:pt x="3326" y="0"/>
                  <a:pt x="3402" y="0"/>
                </a:cubicBezTo>
                <a:cubicBezTo>
                  <a:pt x="3478" y="0"/>
                  <a:pt x="3554" y="226"/>
                  <a:pt x="3629" y="226"/>
                </a:cubicBezTo>
                <a:cubicBezTo>
                  <a:pt x="3704" y="226"/>
                  <a:pt x="3780" y="0"/>
                  <a:pt x="3855" y="0"/>
                </a:cubicBezTo>
                <a:cubicBezTo>
                  <a:pt x="3930" y="0"/>
                  <a:pt x="4006" y="226"/>
                  <a:pt x="4082" y="226"/>
                </a:cubicBezTo>
                <a:cubicBezTo>
                  <a:pt x="4158" y="226"/>
                  <a:pt x="4233" y="0"/>
                  <a:pt x="4309" y="0"/>
                </a:cubicBezTo>
                <a:cubicBezTo>
                  <a:pt x="4385" y="0"/>
                  <a:pt x="4460" y="226"/>
                  <a:pt x="4536" y="226"/>
                </a:cubicBezTo>
                <a:cubicBezTo>
                  <a:pt x="4612" y="226"/>
                  <a:pt x="4688" y="0"/>
                  <a:pt x="4763" y="0"/>
                </a:cubicBezTo>
                <a:cubicBezTo>
                  <a:pt x="4838" y="0"/>
                  <a:pt x="4914" y="226"/>
                  <a:pt x="4989" y="226"/>
                </a:cubicBezTo>
                <a:cubicBezTo>
                  <a:pt x="5064" y="226"/>
                  <a:pt x="5140" y="0"/>
                  <a:pt x="5216" y="0"/>
                </a:cubicBezTo>
                <a:cubicBezTo>
                  <a:pt x="5292" y="0"/>
                  <a:pt x="5367" y="226"/>
                  <a:pt x="5443" y="226"/>
                </a:cubicBezTo>
                <a:cubicBezTo>
                  <a:pt x="5519" y="226"/>
                  <a:pt x="5594" y="0"/>
                  <a:pt x="5670" y="0"/>
                </a:cubicBezTo>
                <a:cubicBezTo>
                  <a:pt x="5746" y="0"/>
                  <a:pt x="5822" y="226"/>
                  <a:pt x="5897" y="226"/>
                </a:cubicBezTo>
                <a:cubicBezTo>
                  <a:pt x="5972" y="226"/>
                  <a:pt x="6048" y="0"/>
                  <a:pt x="6123" y="0"/>
                </a:cubicBezTo>
                <a:cubicBezTo>
                  <a:pt x="6198" y="0"/>
                  <a:pt x="6312" y="113"/>
                  <a:pt x="6350" y="226"/>
                </a:cubicBezTo>
                <a:lnTo>
                  <a:pt x="6350" y="680"/>
                </a:lnTo>
                <a:lnTo>
                  <a:pt x="0" y="680"/>
                </a:lnTo>
                <a:lnTo>
                  <a:pt x="0" y="226"/>
                </a:lnTo>
                <a:close/>
              </a:path>
            </a:pathLst>
          </a:custGeom>
          <a:solidFill>
            <a:srgbClr val="33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2274" name="Group 226">
            <a:extLst>
              <a:ext uri="{FF2B5EF4-FFF2-40B4-BE49-F238E27FC236}">
                <a16:creationId xmlns:a16="http://schemas.microsoft.com/office/drawing/2014/main" id="{0C01ADDC-3D30-4231-ABFF-FEF005AD26E6}"/>
              </a:ext>
            </a:extLst>
          </p:cNvPr>
          <p:cNvGrpSpPr>
            <a:grpSpLocks/>
          </p:cNvGrpSpPr>
          <p:nvPr/>
        </p:nvGrpSpPr>
        <p:grpSpPr bwMode="auto">
          <a:xfrm>
            <a:off x="7023100" y="4959350"/>
            <a:ext cx="2251075" cy="1468438"/>
            <a:chOff x="4367" y="2863"/>
            <a:chExt cx="1791" cy="1168"/>
          </a:xfrm>
        </p:grpSpPr>
        <p:grpSp>
          <p:nvGrpSpPr>
            <p:cNvPr id="2129" name="Group 81">
              <a:extLst>
                <a:ext uri="{FF2B5EF4-FFF2-40B4-BE49-F238E27FC236}">
                  <a16:creationId xmlns:a16="http://schemas.microsoft.com/office/drawing/2014/main" id="{626F03A3-17DA-43DE-BF08-96C415EE8C40}"/>
                </a:ext>
              </a:extLst>
            </p:cNvPr>
            <p:cNvGrpSpPr>
              <a:grpSpLocks/>
            </p:cNvGrpSpPr>
            <p:nvPr/>
          </p:nvGrpSpPr>
          <p:grpSpPr bwMode="auto">
            <a:xfrm rot="1800000">
              <a:off x="4367" y="3407"/>
              <a:ext cx="175" cy="139"/>
              <a:chOff x="4027" y="3237"/>
              <a:chExt cx="544" cy="431"/>
            </a:xfrm>
          </p:grpSpPr>
          <p:sp>
            <p:nvSpPr>
              <p:cNvPr id="2127" name="Freeform 79">
                <a:extLst>
                  <a:ext uri="{FF2B5EF4-FFF2-40B4-BE49-F238E27FC236}">
                    <a16:creationId xmlns:a16="http://schemas.microsoft.com/office/drawing/2014/main" id="{93C79AF0-EBDA-46B4-A6D0-258AFC59FCB2}"/>
                  </a:ext>
                </a:extLst>
              </p:cNvPr>
              <p:cNvSpPr>
                <a:spLocks/>
              </p:cNvSpPr>
              <p:nvPr/>
            </p:nvSpPr>
            <p:spPr bwMode="auto">
              <a:xfrm rot="2700000">
                <a:off x="4282" y="3378"/>
                <a:ext cx="210" cy="369"/>
              </a:xfrm>
              <a:custGeom>
                <a:avLst/>
                <a:gdLst>
                  <a:gd name="T0" fmla="*/ 106 w 210"/>
                  <a:gd name="T1" fmla="*/ 0 h 369"/>
                  <a:gd name="T2" fmla="*/ 0 w 210"/>
                  <a:gd name="T3" fmla="*/ 263 h 369"/>
                  <a:gd name="T4" fmla="*/ 106 w 210"/>
                  <a:gd name="T5" fmla="*/ 369 h 369"/>
                  <a:gd name="T6" fmla="*/ 210 w 210"/>
                  <a:gd name="T7" fmla="*/ 263 h 369"/>
                  <a:gd name="T8" fmla="*/ 106 w 210"/>
                  <a:gd name="T9" fmla="*/ 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0" h="369">
                    <a:moveTo>
                      <a:pt x="106" y="0"/>
                    </a:moveTo>
                    <a:cubicBezTo>
                      <a:pt x="71" y="0"/>
                      <a:pt x="0" y="202"/>
                      <a:pt x="0" y="263"/>
                    </a:cubicBezTo>
                    <a:cubicBezTo>
                      <a:pt x="0" y="324"/>
                      <a:pt x="71" y="369"/>
                      <a:pt x="106" y="369"/>
                    </a:cubicBezTo>
                    <a:cubicBezTo>
                      <a:pt x="141" y="369"/>
                      <a:pt x="210" y="324"/>
                      <a:pt x="210" y="263"/>
                    </a:cubicBezTo>
                    <a:cubicBezTo>
                      <a:pt x="210" y="202"/>
                      <a:pt x="141" y="0"/>
                      <a:pt x="106" y="0"/>
                    </a:cubicBez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28" name="Freeform 80">
                <a:extLst>
                  <a:ext uri="{FF2B5EF4-FFF2-40B4-BE49-F238E27FC236}">
                    <a16:creationId xmlns:a16="http://schemas.microsoft.com/office/drawing/2014/main" id="{E16F31F7-DDF6-4C55-B2AF-46F7E3943F40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4107" y="3157"/>
                <a:ext cx="210" cy="369"/>
              </a:xfrm>
              <a:custGeom>
                <a:avLst/>
                <a:gdLst>
                  <a:gd name="T0" fmla="*/ 106 w 210"/>
                  <a:gd name="T1" fmla="*/ 0 h 369"/>
                  <a:gd name="T2" fmla="*/ 0 w 210"/>
                  <a:gd name="T3" fmla="*/ 263 h 369"/>
                  <a:gd name="T4" fmla="*/ 106 w 210"/>
                  <a:gd name="T5" fmla="*/ 369 h 369"/>
                  <a:gd name="T6" fmla="*/ 210 w 210"/>
                  <a:gd name="T7" fmla="*/ 263 h 369"/>
                  <a:gd name="T8" fmla="*/ 106 w 210"/>
                  <a:gd name="T9" fmla="*/ 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0" h="369">
                    <a:moveTo>
                      <a:pt x="106" y="0"/>
                    </a:moveTo>
                    <a:cubicBezTo>
                      <a:pt x="71" y="0"/>
                      <a:pt x="0" y="202"/>
                      <a:pt x="0" y="263"/>
                    </a:cubicBezTo>
                    <a:cubicBezTo>
                      <a:pt x="0" y="324"/>
                      <a:pt x="71" y="369"/>
                      <a:pt x="106" y="369"/>
                    </a:cubicBezTo>
                    <a:cubicBezTo>
                      <a:pt x="141" y="369"/>
                      <a:pt x="210" y="324"/>
                      <a:pt x="210" y="263"/>
                    </a:cubicBezTo>
                    <a:cubicBezTo>
                      <a:pt x="210" y="202"/>
                      <a:pt x="141" y="0"/>
                      <a:pt x="106" y="0"/>
                    </a:cubicBez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130" name="Group 82">
              <a:extLst>
                <a:ext uri="{FF2B5EF4-FFF2-40B4-BE49-F238E27FC236}">
                  <a16:creationId xmlns:a16="http://schemas.microsoft.com/office/drawing/2014/main" id="{5E0B41E5-DADB-43E7-A2F0-93EB7D71F153}"/>
                </a:ext>
              </a:extLst>
            </p:cNvPr>
            <p:cNvGrpSpPr>
              <a:grpSpLocks/>
            </p:cNvGrpSpPr>
            <p:nvPr/>
          </p:nvGrpSpPr>
          <p:grpSpPr bwMode="auto">
            <a:xfrm rot="9900000">
              <a:off x="5983" y="3152"/>
              <a:ext cx="175" cy="139"/>
              <a:chOff x="4027" y="3237"/>
              <a:chExt cx="544" cy="431"/>
            </a:xfrm>
          </p:grpSpPr>
          <p:sp>
            <p:nvSpPr>
              <p:cNvPr id="2131" name="Freeform 83">
                <a:extLst>
                  <a:ext uri="{FF2B5EF4-FFF2-40B4-BE49-F238E27FC236}">
                    <a16:creationId xmlns:a16="http://schemas.microsoft.com/office/drawing/2014/main" id="{56AD909B-1967-4C57-8BDB-79A4F5C80794}"/>
                  </a:ext>
                </a:extLst>
              </p:cNvPr>
              <p:cNvSpPr>
                <a:spLocks/>
              </p:cNvSpPr>
              <p:nvPr/>
            </p:nvSpPr>
            <p:spPr bwMode="auto">
              <a:xfrm rot="2700000">
                <a:off x="4282" y="3378"/>
                <a:ext cx="210" cy="369"/>
              </a:xfrm>
              <a:custGeom>
                <a:avLst/>
                <a:gdLst>
                  <a:gd name="T0" fmla="*/ 106 w 210"/>
                  <a:gd name="T1" fmla="*/ 0 h 369"/>
                  <a:gd name="T2" fmla="*/ 0 w 210"/>
                  <a:gd name="T3" fmla="*/ 263 h 369"/>
                  <a:gd name="T4" fmla="*/ 106 w 210"/>
                  <a:gd name="T5" fmla="*/ 369 h 369"/>
                  <a:gd name="T6" fmla="*/ 210 w 210"/>
                  <a:gd name="T7" fmla="*/ 263 h 369"/>
                  <a:gd name="T8" fmla="*/ 106 w 210"/>
                  <a:gd name="T9" fmla="*/ 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0" h="369">
                    <a:moveTo>
                      <a:pt x="106" y="0"/>
                    </a:moveTo>
                    <a:cubicBezTo>
                      <a:pt x="71" y="0"/>
                      <a:pt x="0" y="202"/>
                      <a:pt x="0" y="263"/>
                    </a:cubicBezTo>
                    <a:cubicBezTo>
                      <a:pt x="0" y="324"/>
                      <a:pt x="71" y="369"/>
                      <a:pt x="106" y="369"/>
                    </a:cubicBezTo>
                    <a:cubicBezTo>
                      <a:pt x="141" y="369"/>
                      <a:pt x="210" y="324"/>
                      <a:pt x="210" y="263"/>
                    </a:cubicBezTo>
                    <a:cubicBezTo>
                      <a:pt x="210" y="202"/>
                      <a:pt x="141" y="0"/>
                      <a:pt x="106" y="0"/>
                    </a:cubicBez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32" name="Freeform 84">
                <a:extLst>
                  <a:ext uri="{FF2B5EF4-FFF2-40B4-BE49-F238E27FC236}">
                    <a16:creationId xmlns:a16="http://schemas.microsoft.com/office/drawing/2014/main" id="{DF450EEE-40B5-4BFD-ACCD-EF9B68C79477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4107" y="3157"/>
                <a:ext cx="210" cy="369"/>
              </a:xfrm>
              <a:custGeom>
                <a:avLst/>
                <a:gdLst>
                  <a:gd name="T0" fmla="*/ 106 w 210"/>
                  <a:gd name="T1" fmla="*/ 0 h 369"/>
                  <a:gd name="T2" fmla="*/ 0 w 210"/>
                  <a:gd name="T3" fmla="*/ 263 h 369"/>
                  <a:gd name="T4" fmla="*/ 106 w 210"/>
                  <a:gd name="T5" fmla="*/ 369 h 369"/>
                  <a:gd name="T6" fmla="*/ 210 w 210"/>
                  <a:gd name="T7" fmla="*/ 263 h 369"/>
                  <a:gd name="T8" fmla="*/ 106 w 210"/>
                  <a:gd name="T9" fmla="*/ 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0" h="369">
                    <a:moveTo>
                      <a:pt x="106" y="0"/>
                    </a:moveTo>
                    <a:cubicBezTo>
                      <a:pt x="71" y="0"/>
                      <a:pt x="0" y="202"/>
                      <a:pt x="0" y="263"/>
                    </a:cubicBezTo>
                    <a:cubicBezTo>
                      <a:pt x="0" y="324"/>
                      <a:pt x="71" y="369"/>
                      <a:pt x="106" y="369"/>
                    </a:cubicBezTo>
                    <a:cubicBezTo>
                      <a:pt x="141" y="369"/>
                      <a:pt x="210" y="324"/>
                      <a:pt x="210" y="263"/>
                    </a:cubicBezTo>
                    <a:cubicBezTo>
                      <a:pt x="210" y="202"/>
                      <a:pt x="141" y="0"/>
                      <a:pt x="106" y="0"/>
                    </a:cubicBez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142" name="Group 94">
              <a:extLst>
                <a:ext uri="{FF2B5EF4-FFF2-40B4-BE49-F238E27FC236}">
                  <a16:creationId xmlns:a16="http://schemas.microsoft.com/office/drawing/2014/main" id="{77B7F53B-88AF-4E6D-953A-BFA6D3084AF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51" y="2863"/>
              <a:ext cx="1304" cy="1168"/>
              <a:chOff x="4578" y="2729"/>
              <a:chExt cx="1418" cy="1270"/>
            </a:xfrm>
          </p:grpSpPr>
          <p:grpSp>
            <p:nvGrpSpPr>
              <p:cNvPr id="2143" name="Group 95">
                <a:extLst>
                  <a:ext uri="{FF2B5EF4-FFF2-40B4-BE49-F238E27FC236}">
                    <a16:creationId xmlns:a16="http://schemas.microsoft.com/office/drawing/2014/main" id="{27668344-CFD3-4234-924A-35805F96CCD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647956">
                <a:off x="4578" y="2729"/>
                <a:ext cx="1418" cy="1270"/>
                <a:chOff x="1249" y="459"/>
                <a:chExt cx="3799" cy="3402"/>
              </a:xfrm>
            </p:grpSpPr>
            <p:sp>
              <p:nvSpPr>
                <p:cNvPr id="2144" name="Freeform 96">
                  <a:extLst>
                    <a:ext uri="{FF2B5EF4-FFF2-40B4-BE49-F238E27FC236}">
                      <a16:creationId xmlns:a16="http://schemas.microsoft.com/office/drawing/2014/main" id="{945DBAD6-4AE8-400F-ABDA-9FB1C878E80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20" y="887"/>
                  <a:ext cx="1658" cy="1526"/>
                </a:xfrm>
                <a:custGeom>
                  <a:avLst/>
                  <a:gdLst>
                    <a:gd name="T0" fmla="*/ 58 w 1980"/>
                    <a:gd name="T1" fmla="*/ 335 h 1823"/>
                    <a:gd name="T2" fmla="*/ 219 w 1980"/>
                    <a:gd name="T3" fmla="*/ 0 h 1823"/>
                    <a:gd name="T4" fmla="*/ 1980 w 1980"/>
                    <a:gd name="T5" fmla="*/ 8 h 1823"/>
                    <a:gd name="T6" fmla="*/ 1872 w 1980"/>
                    <a:gd name="T7" fmla="*/ 335 h 1823"/>
                    <a:gd name="T8" fmla="*/ 1815 w 1980"/>
                    <a:gd name="T9" fmla="*/ 928 h 1823"/>
                    <a:gd name="T10" fmla="*/ 1867 w 1980"/>
                    <a:gd name="T11" fmla="*/ 1369 h 1823"/>
                    <a:gd name="T12" fmla="*/ 1980 w 1980"/>
                    <a:gd name="T13" fmla="*/ 1823 h 1823"/>
                    <a:gd name="T14" fmla="*/ 166 w 1980"/>
                    <a:gd name="T15" fmla="*/ 1823 h 1823"/>
                    <a:gd name="T16" fmla="*/ 46 w 1980"/>
                    <a:gd name="T17" fmla="*/ 1521 h 1823"/>
                    <a:gd name="T18" fmla="*/ 0 w 1980"/>
                    <a:gd name="T19" fmla="*/ 888 h 1823"/>
                    <a:gd name="T20" fmla="*/ 58 w 1980"/>
                    <a:gd name="T21" fmla="*/ 335 h 18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980" h="1823">
                      <a:moveTo>
                        <a:pt x="58" y="335"/>
                      </a:moveTo>
                      <a:lnTo>
                        <a:pt x="219" y="0"/>
                      </a:lnTo>
                      <a:lnTo>
                        <a:pt x="1980" y="8"/>
                      </a:lnTo>
                      <a:lnTo>
                        <a:pt x="1872" y="335"/>
                      </a:lnTo>
                      <a:cubicBezTo>
                        <a:pt x="1845" y="488"/>
                        <a:pt x="1816" y="756"/>
                        <a:pt x="1815" y="928"/>
                      </a:cubicBezTo>
                      <a:cubicBezTo>
                        <a:pt x="1815" y="1251"/>
                        <a:pt x="1835" y="1219"/>
                        <a:pt x="1867" y="1369"/>
                      </a:cubicBezTo>
                      <a:lnTo>
                        <a:pt x="1980" y="1823"/>
                      </a:lnTo>
                      <a:lnTo>
                        <a:pt x="166" y="1823"/>
                      </a:lnTo>
                      <a:lnTo>
                        <a:pt x="46" y="1521"/>
                      </a:lnTo>
                      <a:cubicBezTo>
                        <a:pt x="26" y="1365"/>
                        <a:pt x="0" y="1200"/>
                        <a:pt x="0" y="888"/>
                      </a:cubicBezTo>
                      <a:cubicBezTo>
                        <a:pt x="0" y="576"/>
                        <a:pt x="58" y="335"/>
                        <a:pt x="58" y="335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45" name="Freeform 97">
                  <a:extLst>
                    <a:ext uri="{FF2B5EF4-FFF2-40B4-BE49-F238E27FC236}">
                      <a16:creationId xmlns:a16="http://schemas.microsoft.com/office/drawing/2014/main" id="{1BACAD55-8D40-4DE9-A7FF-26143E25E93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25" y="780"/>
                  <a:ext cx="1768" cy="1627"/>
                </a:xfrm>
                <a:custGeom>
                  <a:avLst/>
                  <a:gdLst>
                    <a:gd name="T0" fmla="*/ 58 w 1980"/>
                    <a:gd name="T1" fmla="*/ 335 h 1823"/>
                    <a:gd name="T2" fmla="*/ 219 w 1980"/>
                    <a:gd name="T3" fmla="*/ 0 h 1823"/>
                    <a:gd name="T4" fmla="*/ 1980 w 1980"/>
                    <a:gd name="T5" fmla="*/ 8 h 1823"/>
                    <a:gd name="T6" fmla="*/ 1872 w 1980"/>
                    <a:gd name="T7" fmla="*/ 335 h 1823"/>
                    <a:gd name="T8" fmla="*/ 1815 w 1980"/>
                    <a:gd name="T9" fmla="*/ 928 h 1823"/>
                    <a:gd name="T10" fmla="*/ 1867 w 1980"/>
                    <a:gd name="T11" fmla="*/ 1369 h 1823"/>
                    <a:gd name="T12" fmla="*/ 1980 w 1980"/>
                    <a:gd name="T13" fmla="*/ 1823 h 1823"/>
                    <a:gd name="T14" fmla="*/ 166 w 1980"/>
                    <a:gd name="T15" fmla="*/ 1823 h 1823"/>
                    <a:gd name="T16" fmla="*/ 46 w 1980"/>
                    <a:gd name="T17" fmla="*/ 1521 h 1823"/>
                    <a:gd name="T18" fmla="*/ 0 w 1980"/>
                    <a:gd name="T19" fmla="*/ 888 h 1823"/>
                    <a:gd name="T20" fmla="*/ 58 w 1980"/>
                    <a:gd name="T21" fmla="*/ 335 h 18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980" h="1823">
                      <a:moveTo>
                        <a:pt x="58" y="335"/>
                      </a:moveTo>
                      <a:lnTo>
                        <a:pt x="219" y="0"/>
                      </a:lnTo>
                      <a:lnTo>
                        <a:pt x="1980" y="8"/>
                      </a:lnTo>
                      <a:lnTo>
                        <a:pt x="1872" y="335"/>
                      </a:lnTo>
                      <a:cubicBezTo>
                        <a:pt x="1845" y="488"/>
                        <a:pt x="1816" y="756"/>
                        <a:pt x="1815" y="928"/>
                      </a:cubicBezTo>
                      <a:cubicBezTo>
                        <a:pt x="1815" y="1251"/>
                        <a:pt x="1835" y="1219"/>
                        <a:pt x="1867" y="1369"/>
                      </a:cubicBezTo>
                      <a:lnTo>
                        <a:pt x="1980" y="1823"/>
                      </a:lnTo>
                      <a:lnTo>
                        <a:pt x="166" y="1823"/>
                      </a:lnTo>
                      <a:lnTo>
                        <a:pt x="46" y="1521"/>
                      </a:lnTo>
                      <a:cubicBezTo>
                        <a:pt x="26" y="1365"/>
                        <a:pt x="0" y="1200"/>
                        <a:pt x="0" y="888"/>
                      </a:cubicBezTo>
                      <a:cubicBezTo>
                        <a:pt x="0" y="576"/>
                        <a:pt x="58" y="335"/>
                        <a:pt x="58" y="335"/>
                      </a:cubicBezTo>
                      <a:close/>
                    </a:path>
                  </a:pathLst>
                </a:custGeom>
                <a:solidFill>
                  <a:srgbClr val="333333">
                    <a:alpha val="50000"/>
                  </a:srgbClr>
                </a:solidFill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46" name="Rectangle 98">
                  <a:extLst>
                    <a:ext uri="{FF2B5EF4-FFF2-40B4-BE49-F238E27FC236}">
                      <a16:creationId xmlns:a16="http://schemas.microsoft.com/office/drawing/2014/main" id="{F1AA7D43-AD90-49B9-8905-843FA6354FF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4" y="799"/>
                  <a:ext cx="95" cy="1709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47" name="Rectangle 99">
                  <a:extLst>
                    <a:ext uri="{FF2B5EF4-FFF2-40B4-BE49-F238E27FC236}">
                      <a16:creationId xmlns:a16="http://schemas.microsoft.com/office/drawing/2014/main" id="{404457D1-2A44-4103-8F62-A7B838E567F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10" y="686"/>
                  <a:ext cx="102" cy="1822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48" name="Freeform 100">
                  <a:extLst>
                    <a:ext uri="{FF2B5EF4-FFF2-40B4-BE49-F238E27FC236}">
                      <a16:creationId xmlns:a16="http://schemas.microsoft.com/office/drawing/2014/main" id="{7FF5B603-D14E-4A42-8101-763C5A35C4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96" y="780"/>
                  <a:ext cx="1768" cy="1627"/>
                </a:xfrm>
                <a:custGeom>
                  <a:avLst/>
                  <a:gdLst>
                    <a:gd name="T0" fmla="*/ 58 w 1980"/>
                    <a:gd name="T1" fmla="*/ 335 h 1823"/>
                    <a:gd name="T2" fmla="*/ 219 w 1980"/>
                    <a:gd name="T3" fmla="*/ 0 h 1823"/>
                    <a:gd name="T4" fmla="*/ 1980 w 1980"/>
                    <a:gd name="T5" fmla="*/ 8 h 1823"/>
                    <a:gd name="T6" fmla="*/ 1872 w 1980"/>
                    <a:gd name="T7" fmla="*/ 335 h 1823"/>
                    <a:gd name="T8" fmla="*/ 1815 w 1980"/>
                    <a:gd name="T9" fmla="*/ 928 h 1823"/>
                    <a:gd name="T10" fmla="*/ 1867 w 1980"/>
                    <a:gd name="T11" fmla="*/ 1369 h 1823"/>
                    <a:gd name="T12" fmla="*/ 1980 w 1980"/>
                    <a:gd name="T13" fmla="*/ 1823 h 1823"/>
                    <a:gd name="T14" fmla="*/ 166 w 1980"/>
                    <a:gd name="T15" fmla="*/ 1823 h 1823"/>
                    <a:gd name="T16" fmla="*/ 46 w 1980"/>
                    <a:gd name="T17" fmla="*/ 1521 h 1823"/>
                    <a:gd name="T18" fmla="*/ 0 w 1980"/>
                    <a:gd name="T19" fmla="*/ 888 h 1823"/>
                    <a:gd name="T20" fmla="*/ 58 w 1980"/>
                    <a:gd name="T21" fmla="*/ 335 h 18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980" h="1823">
                      <a:moveTo>
                        <a:pt x="58" y="335"/>
                      </a:moveTo>
                      <a:lnTo>
                        <a:pt x="219" y="0"/>
                      </a:lnTo>
                      <a:lnTo>
                        <a:pt x="1980" y="8"/>
                      </a:lnTo>
                      <a:lnTo>
                        <a:pt x="1872" y="335"/>
                      </a:lnTo>
                      <a:cubicBezTo>
                        <a:pt x="1845" y="488"/>
                        <a:pt x="1816" y="756"/>
                        <a:pt x="1815" y="928"/>
                      </a:cubicBezTo>
                      <a:cubicBezTo>
                        <a:pt x="1815" y="1251"/>
                        <a:pt x="1835" y="1219"/>
                        <a:pt x="1867" y="1369"/>
                      </a:cubicBezTo>
                      <a:lnTo>
                        <a:pt x="1980" y="1823"/>
                      </a:lnTo>
                      <a:lnTo>
                        <a:pt x="166" y="1823"/>
                      </a:lnTo>
                      <a:lnTo>
                        <a:pt x="46" y="1521"/>
                      </a:lnTo>
                      <a:cubicBezTo>
                        <a:pt x="26" y="1365"/>
                        <a:pt x="0" y="1200"/>
                        <a:pt x="0" y="888"/>
                      </a:cubicBezTo>
                      <a:cubicBezTo>
                        <a:pt x="0" y="576"/>
                        <a:pt x="58" y="335"/>
                        <a:pt x="58" y="335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49" name="Rectangle 101">
                  <a:extLst>
                    <a:ext uri="{FF2B5EF4-FFF2-40B4-BE49-F238E27FC236}">
                      <a16:creationId xmlns:a16="http://schemas.microsoft.com/office/drawing/2014/main" id="{70BACD83-A0DB-40DE-8BD8-3CCF947C9A8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66" y="459"/>
                  <a:ext cx="114" cy="2041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50" name="Oval 102">
                  <a:extLst>
                    <a:ext uri="{FF2B5EF4-FFF2-40B4-BE49-F238E27FC236}">
                      <a16:creationId xmlns:a16="http://schemas.microsoft.com/office/drawing/2014/main" id="{52194388-A64C-4BA1-880A-D6857C3DA8E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6" y="1990"/>
                  <a:ext cx="339" cy="453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51" name="Oval 103">
                  <a:extLst>
                    <a:ext uri="{FF2B5EF4-FFF2-40B4-BE49-F238E27FC236}">
                      <a16:creationId xmlns:a16="http://schemas.microsoft.com/office/drawing/2014/main" id="{B84956B5-4C0B-412C-A4BD-BA66C566D87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19" y="1990"/>
                  <a:ext cx="340" cy="453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52" name="Freeform 104">
                  <a:extLst>
                    <a:ext uri="{FF2B5EF4-FFF2-40B4-BE49-F238E27FC236}">
                      <a16:creationId xmlns:a16="http://schemas.microsoft.com/office/drawing/2014/main" id="{348608F7-3E8D-4492-95F4-4A304D2E4A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06" y="2444"/>
                  <a:ext cx="3628" cy="1417"/>
                </a:xfrm>
                <a:custGeom>
                  <a:avLst/>
                  <a:gdLst>
                    <a:gd name="T0" fmla="*/ 226 w 3628"/>
                    <a:gd name="T1" fmla="*/ 1417 h 1417"/>
                    <a:gd name="T2" fmla="*/ 113 w 3628"/>
                    <a:gd name="T3" fmla="*/ 1190 h 1417"/>
                    <a:gd name="T4" fmla="*/ 0 w 3628"/>
                    <a:gd name="T5" fmla="*/ 737 h 1417"/>
                    <a:gd name="T6" fmla="*/ 0 w 3628"/>
                    <a:gd name="T7" fmla="*/ 0 h 1417"/>
                    <a:gd name="T8" fmla="*/ 3628 w 3628"/>
                    <a:gd name="T9" fmla="*/ 0 h 1417"/>
                    <a:gd name="T10" fmla="*/ 3628 w 3628"/>
                    <a:gd name="T11" fmla="*/ 737 h 1417"/>
                    <a:gd name="T12" fmla="*/ 3515 w 3628"/>
                    <a:gd name="T13" fmla="*/ 1190 h 1417"/>
                    <a:gd name="T14" fmla="*/ 3402 w 3628"/>
                    <a:gd name="T15" fmla="*/ 1417 h 1417"/>
                    <a:gd name="T16" fmla="*/ 226 w 3628"/>
                    <a:gd name="T17" fmla="*/ 1417 h 14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628" h="1417">
                      <a:moveTo>
                        <a:pt x="226" y="1417"/>
                      </a:moveTo>
                      <a:lnTo>
                        <a:pt x="113" y="1190"/>
                      </a:lnTo>
                      <a:lnTo>
                        <a:pt x="0" y="737"/>
                      </a:lnTo>
                      <a:lnTo>
                        <a:pt x="0" y="0"/>
                      </a:lnTo>
                      <a:lnTo>
                        <a:pt x="3628" y="0"/>
                      </a:lnTo>
                      <a:lnTo>
                        <a:pt x="3628" y="737"/>
                      </a:lnTo>
                      <a:lnTo>
                        <a:pt x="3515" y="1190"/>
                      </a:lnTo>
                      <a:lnTo>
                        <a:pt x="3402" y="1417"/>
                      </a:lnTo>
                      <a:lnTo>
                        <a:pt x="226" y="1417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53" name="Rectangle 105">
                  <a:extLst>
                    <a:ext uri="{FF2B5EF4-FFF2-40B4-BE49-F238E27FC236}">
                      <a16:creationId xmlns:a16="http://schemas.microsoft.com/office/drawing/2014/main" id="{4B50DEED-E849-4097-9E79-FBA089DA613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46" y="2444"/>
                  <a:ext cx="3288" cy="56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54" name="Rectangle 106">
                  <a:extLst>
                    <a:ext uri="{FF2B5EF4-FFF2-40B4-BE49-F238E27FC236}">
                      <a16:creationId xmlns:a16="http://schemas.microsoft.com/office/drawing/2014/main" id="{CAD6ADBC-9DD5-4BBE-8892-D65306F05E1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49" y="2444"/>
                  <a:ext cx="283" cy="56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55" name="Rectangle 107">
                  <a:extLst>
                    <a:ext uri="{FF2B5EF4-FFF2-40B4-BE49-F238E27FC236}">
                      <a16:creationId xmlns:a16="http://schemas.microsoft.com/office/drawing/2014/main" id="{620193F2-1EA7-4879-A916-5A77C6DB611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46" y="2727"/>
                  <a:ext cx="3288" cy="56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56" name="Rectangle 108">
                  <a:extLst>
                    <a:ext uri="{FF2B5EF4-FFF2-40B4-BE49-F238E27FC236}">
                      <a16:creationId xmlns:a16="http://schemas.microsoft.com/office/drawing/2014/main" id="{BA6F0FE7-B1D2-4F43-9A41-D5C3227F0F0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49" y="2727"/>
                  <a:ext cx="283" cy="57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57" name="Rectangle 109">
                  <a:extLst>
                    <a:ext uri="{FF2B5EF4-FFF2-40B4-BE49-F238E27FC236}">
                      <a16:creationId xmlns:a16="http://schemas.microsoft.com/office/drawing/2014/main" id="{42EB333B-C898-4A87-97B3-F71B4F887B5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46" y="3011"/>
                  <a:ext cx="3288" cy="56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58" name="Rectangle 110">
                  <a:extLst>
                    <a:ext uri="{FF2B5EF4-FFF2-40B4-BE49-F238E27FC236}">
                      <a16:creationId xmlns:a16="http://schemas.microsoft.com/office/drawing/2014/main" id="{BD71DDB3-2221-4516-9E45-5BB6D774A68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49" y="3011"/>
                  <a:ext cx="283" cy="56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59" name="Rectangle 111">
                  <a:extLst>
                    <a:ext uri="{FF2B5EF4-FFF2-40B4-BE49-F238E27FC236}">
                      <a16:creationId xmlns:a16="http://schemas.microsoft.com/office/drawing/2014/main" id="{D06E2FB1-1717-4401-839D-D7A42729604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46" y="3294"/>
                  <a:ext cx="3231" cy="57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60" name="Rectangle 112">
                  <a:extLst>
                    <a:ext uri="{FF2B5EF4-FFF2-40B4-BE49-F238E27FC236}">
                      <a16:creationId xmlns:a16="http://schemas.microsoft.com/office/drawing/2014/main" id="{CB083942-788E-4F3F-94EA-7C3F033AEA1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6" y="3294"/>
                  <a:ext cx="282" cy="57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61" name="Rectangle 113">
                  <a:extLst>
                    <a:ext uri="{FF2B5EF4-FFF2-40B4-BE49-F238E27FC236}">
                      <a16:creationId xmlns:a16="http://schemas.microsoft.com/office/drawing/2014/main" id="{CDCDC005-EF30-41B7-A8C6-1D40CA93185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59" y="3578"/>
                  <a:ext cx="3062" cy="56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62" name="Rectangle 114">
                  <a:extLst>
                    <a:ext uri="{FF2B5EF4-FFF2-40B4-BE49-F238E27FC236}">
                      <a16:creationId xmlns:a16="http://schemas.microsoft.com/office/drawing/2014/main" id="{1014166B-16F8-43A8-A0FE-2DBB9030F1C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62" y="3578"/>
                  <a:ext cx="340" cy="56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63" name="Freeform 115">
                  <a:extLst>
                    <a:ext uri="{FF2B5EF4-FFF2-40B4-BE49-F238E27FC236}">
                      <a16:creationId xmlns:a16="http://schemas.microsoft.com/office/drawing/2014/main" id="{2CEBF499-03B5-4C95-A35B-EAFBCBB3AA3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89" y="2387"/>
                  <a:ext cx="340" cy="1474"/>
                </a:xfrm>
                <a:custGeom>
                  <a:avLst/>
                  <a:gdLst>
                    <a:gd name="T0" fmla="*/ 227 w 340"/>
                    <a:gd name="T1" fmla="*/ 1474 h 1474"/>
                    <a:gd name="T2" fmla="*/ 113 w 340"/>
                    <a:gd name="T3" fmla="*/ 1247 h 1474"/>
                    <a:gd name="T4" fmla="*/ 0 w 340"/>
                    <a:gd name="T5" fmla="*/ 794 h 1474"/>
                    <a:gd name="T6" fmla="*/ 0 w 340"/>
                    <a:gd name="T7" fmla="*/ 0 h 1474"/>
                    <a:gd name="T8" fmla="*/ 113 w 340"/>
                    <a:gd name="T9" fmla="*/ 0 h 1474"/>
                    <a:gd name="T10" fmla="*/ 113 w 340"/>
                    <a:gd name="T11" fmla="*/ 794 h 1474"/>
                    <a:gd name="T12" fmla="*/ 227 w 340"/>
                    <a:gd name="T13" fmla="*/ 1247 h 1474"/>
                    <a:gd name="T14" fmla="*/ 340 w 340"/>
                    <a:gd name="T15" fmla="*/ 1474 h 1474"/>
                    <a:gd name="T16" fmla="*/ 227 w 340"/>
                    <a:gd name="T17" fmla="*/ 1474 h 14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40" h="1474">
                      <a:moveTo>
                        <a:pt x="227" y="1474"/>
                      </a:moveTo>
                      <a:lnTo>
                        <a:pt x="113" y="1247"/>
                      </a:lnTo>
                      <a:lnTo>
                        <a:pt x="0" y="794"/>
                      </a:lnTo>
                      <a:lnTo>
                        <a:pt x="0" y="0"/>
                      </a:lnTo>
                      <a:lnTo>
                        <a:pt x="113" y="0"/>
                      </a:lnTo>
                      <a:lnTo>
                        <a:pt x="113" y="794"/>
                      </a:lnTo>
                      <a:lnTo>
                        <a:pt x="227" y="1247"/>
                      </a:lnTo>
                      <a:lnTo>
                        <a:pt x="340" y="1474"/>
                      </a:lnTo>
                      <a:lnTo>
                        <a:pt x="227" y="1474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64" name="Freeform 116">
                  <a:extLst>
                    <a:ext uri="{FF2B5EF4-FFF2-40B4-BE49-F238E27FC236}">
                      <a16:creationId xmlns:a16="http://schemas.microsoft.com/office/drawing/2014/main" id="{688D4A97-00F5-4CDD-AD8A-2AEA27DAD17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32" y="2387"/>
                  <a:ext cx="340" cy="1474"/>
                </a:xfrm>
                <a:custGeom>
                  <a:avLst/>
                  <a:gdLst>
                    <a:gd name="T0" fmla="*/ 227 w 340"/>
                    <a:gd name="T1" fmla="*/ 1474 h 1474"/>
                    <a:gd name="T2" fmla="*/ 113 w 340"/>
                    <a:gd name="T3" fmla="*/ 1247 h 1474"/>
                    <a:gd name="T4" fmla="*/ 0 w 340"/>
                    <a:gd name="T5" fmla="*/ 794 h 1474"/>
                    <a:gd name="T6" fmla="*/ 0 w 340"/>
                    <a:gd name="T7" fmla="*/ 0 h 1474"/>
                    <a:gd name="T8" fmla="*/ 113 w 340"/>
                    <a:gd name="T9" fmla="*/ 0 h 1474"/>
                    <a:gd name="T10" fmla="*/ 113 w 340"/>
                    <a:gd name="T11" fmla="*/ 794 h 1474"/>
                    <a:gd name="T12" fmla="*/ 227 w 340"/>
                    <a:gd name="T13" fmla="*/ 1247 h 1474"/>
                    <a:gd name="T14" fmla="*/ 340 w 340"/>
                    <a:gd name="T15" fmla="*/ 1474 h 1474"/>
                    <a:gd name="T16" fmla="*/ 227 w 340"/>
                    <a:gd name="T17" fmla="*/ 1474 h 14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40" h="1474">
                      <a:moveTo>
                        <a:pt x="227" y="1474"/>
                      </a:moveTo>
                      <a:lnTo>
                        <a:pt x="113" y="1247"/>
                      </a:lnTo>
                      <a:lnTo>
                        <a:pt x="0" y="794"/>
                      </a:lnTo>
                      <a:lnTo>
                        <a:pt x="0" y="0"/>
                      </a:lnTo>
                      <a:lnTo>
                        <a:pt x="113" y="0"/>
                      </a:lnTo>
                      <a:lnTo>
                        <a:pt x="113" y="794"/>
                      </a:lnTo>
                      <a:lnTo>
                        <a:pt x="227" y="1247"/>
                      </a:lnTo>
                      <a:lnTo>
                        <a:pt x="340" y="1474"/>
                      </a:lnTo>
                      <a:lnTo>
                        <a:pt x="227" y="1474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65" name="Freeform 117">
                  <a:extLst>
                    <a:ext uri="{FF2B5EF4-FFF2-40B4-BE49-F238E27FC236}">
                      <a16:creationId xmlns:a16="http://schemas.microsoft.com/office/drawing/2014/main" id="{32E0D0EF-7576-48F9-ABA7-75E3D6C92CD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51" y="2387"/>
                  <a:ext cx="340" cy="1474"/>
                </a:xfrm>
                <a:custGeom>
                  <a:avLst/>
                  <a:gdLst>
                    <a:gd name="T0" fmla="*/ 113 w 340"/>
                    <a:gd name="T1" fmla="*/ 1474 h 1474"/>
                    <a:gd name="T2" fmla="*/ 226 w 340"/>
                    <a:gd name="T3" fmla="*/ 1247 h 1474"/>
                    <a:gd name="T4" fmla="*/ 340 w 340"/>
                    <a:gd name="T5" fmla="*/ 794 h 1474"/>
                    <a:gd name="T6" fmla="*/ 340 w 340"/>
                    <a:gd name="T7" fmla="*/ 0 h 1474"/>
                    <a:gd name="T8" fmla="*/ 226 w 340"/>
                    <a:gd name="T9" fmla="*/ 0 h 1474"/>
                    <a:gd name="T10" fmla="*/ 226 w 340"/>
                    <a:gd name="T11" fmla="*/ 794 h 1474"/>
                    <a:gd name="T12" fmla="*/ 113 w 340"/>
                    <a:gd name="T13" fmla="*/ 1247 h 1474"/>
                    <a:gd name="T14" fmla="*/ 0 w 340"/>
                    <a:gd name="T15" fmla="*/ 1474 h 1474"/>
                    <a:gd name="T16" fmla="*/ 113 w 340"/>
                    <a:gd name="T17" fmla="*/ 1474 h 14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40" h="1474">
                      <a:moveTo>
                        <a:pt x="113" y="1474"/>
                      </a:moveTo>
                      <a:lnTo>
                        <a:pt x="226" y="1247"/>
                      </a:lnTo>
                      <a:lnTo>
                        <a:pt x="340" y="794"/>
                      </a:lnTo>
                      <a:lnTo>
                        <a:pt x="340" y="0"/>
                      </a:lnTo>
                      <a:lnTo>
                        <a:pt x="226" y="0"/>
                      </a:lnTo>
                      <a:lnTo>
                        <a:pt x="226" y="794"/>
                      </a:lnTo>
                      <a:lnTo>
                        <a:pt x="113" y="1247"/>
                      </a:lnTo>
                      <a:lnTo>
                        <a:pt x="0" y="1474"/>
                      </a:lnTo>
                      <a:lnTo>
                        <a:pt x="113" y="1474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66" name="Freeform 118">
                  <a:extLst>
                    <a:ext uri="{FF2B5EF4-FFF2-40B4-BE49-F238E27FC236}">
                      <a16:creationId xmlns:a16="http://schemas.microsoft.com/office/drawing/2014/main" id="{8DFC97A8-AAE4-4D7E-8A00-B4788F18FA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08" y="2387"/>
                  <a:ext cx="340" cy="1474"/>
                </a:xfrm>
                <a:custGeom>
                  <a:avLst/>
                  <a:gdLst>
                    <a:gd name="T0" fmla="*/ 113 w 340"/>
                    <a:gd name="T1" fmla="*/ 1474 h 1474"/>
                    <a:gd name="T2" fmla="*/ 226 w 340"/>
                    <a:gd name="T3" fmla="*/ 1247 h 1474"/>
                    <a:gd name="T4" fmla="*/ 340 w 340"/>
                    <a:gd name="T5" fmla="*/ 794 h 1474"/>
                    <a:gd name="T6" fmla="*/ 340 w 340"/>
                    <a:gd name="T7" fmla="*/ 0 h 1474"/>
                    <a:gd name="T8" fmla="*/ 226 w 340"/>
                    <a:gd name="T9" fmla="*/ 0 h 1474"/>
                    <a:gd name="T10" fmla="*/ 226 w 340"/>
                    <a:gd name="T11" fmla="*/ 794 h 1474"/>
                    <a:gd name="T12" fmla="*/ 113 w 340"/>
                    <a:gd name="T13" fmla="*/ 1247 h 1474"/>
                    <a:gd name="T14" fmla="*/ 0 w 340"/>
                    <a:gd name="T15" fmla="*/ 1474 h 1474"/>
                    <a:gd name="T16" fmla="*/ 113 w 340"/>
                    <a:gd name="T17" fmla="*/ 1474 h 14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40" h="1474">
                      <a:moveTo>
                        <a:pt x="113" y="1474"/>
                      </a:moveTo>
                      <a:lnTo>
                        <a:pt x="226" y="1247"/>
                      </a:lnTo>
                      <a:lnTo>
                        <a:pt x="340" y="794"/>
                      </a:lnTo>
                      <a:lnTo>
                        <a:pt x="340" y="0"/>
                      </a:lnTo>
                      <a:lnTo>
                        <a:pt x="226" y="0"/>
                      </a:lnTo>
                      <a:lnTo>
                        <a:pt x="226" y="794"/>
                      </a:lnTo>
                      <a:lnTo>
                        <a:pt x="113" y="1247"/>
                      </a:lnTo>
                      <a:lnTo>
                        <a:pt x="0" y="1474"/>
                      </a:lnTo>
                      <a:lnTo>
                        <a:pt x="113" y="1474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67" name="Oval 119">
                  <a:extLst>
                    <a:ext uri="{FF2B5EF4-FFF2-40B4-BE49-F238E27FC236}">
                      <a16:creationId xmlns:a16="http://schemas.microsoft.com/office/drawing/2014/main" id="{8DEC893E-FA64-49F0-914B-B32AF417416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76" y="2103"/>
                  <a:ext cx="170" cy="284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68" name="Oval 120">
                  <a:extLst>
                    <a:ext uri="{FF2B5EF4-FFF2-40B4-BE49-F238E27FC236}">
                      <a16:creationId xmlns:a16="http://schemas.microsoft.com/office/drawing/2014/main" id="{3101493F-2F49-4389-A06C-6E6117A99C7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76" y="2160"/>
                  <a:ext cx="113" cy="171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69" name="Freeform 121">
                  <a:extLst>
                    <a:ext uri="{FF2B5EF4-FFF2-40B4-BE49-F238E27FC236}">
                      <a16:creationId xmlns:a16="http://schemas.microsoft.com/office/drawing/2014/main" id="{3F6CDB60-3819-4D49-B44F-045AD765FB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59" y="572"/>
                  <a:ext cx="1980" cy="1823"/>
                </a:xfrm>
                <a:custGeom>
                  <a:avLst/>
                  <a:gdLst>
                    <a:gd name="T0" fmla="*/ 58 w 1980"/>
                    <a:gd name="T1" fmla="*/ 335 h 1823"/>
                    <a:gd name="T2" fmla="*/ 219 w 1980"/>
                    <a:gd name="T3" fmla="*/ 0 h 1823"/>
                    <a:gd name="T4" fmla="*/ 1980 w 1980"/>
                    <a:gd name="T5" fmla="*/ 8 h 1823"/>
                    <a:gd name="T6" fmla="*/ 1872 w 1980"/>
                    <a:gd name="T7" fmla="*/ 335 h 1823"/>
                    <a:gd name="T8" fmla="*/ 1815 w 1980"/>
                    <a:gd name="T9" fmla="*/ 928 h 1823"/>
                    <a:gd name="T10" fmla="*/ 1867 w 1980"/>
                    <a:gd name="T11" fmla="*/ 1369 h 1823"/>
                    <a:gd name="T12" fmla="*/ 1980 w 1980"/>
                    <a:gd name="T13" fmla="*/ 1823 h 1823"/>
                    <a:gd name="T14" fmla="*/ 166 w 1980"/>
                    <a:gd name="T15" fmla="*/ 1823 h 1823"/>
                    <a:gd name="T16" fmla="*/ 46 w 1980"/>
                    <a:gd name="T17" fmla="*/ 1521 h 1823"/>
                    <a:gd name="T18" fmla="*/ 0 w 1980"/>
                    <a:gd name="T19" fmla="*/ 888 h 1823"/>
                    <a:gd name="T20" fmla="*/ 58 w 1980"/>
                    <a:gd name="T21" fmla="*/ 335 h 18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980" h="1823">
                      <a:moveTo>
                        <a:pt x="58" y="335"/>
                      </a:moveTo>
                      <a:lnTo>
                        <a:pt x="219" y="0"/>
                      </a:lnTo>
                      <a:lnTo>
                        <a:pt x="1980" y="8"/>
                      </a:lnTo>
                      <a:lnTo>
                        <a:pt x="1872" y="335"/>
                      </a:lnTo>
                      <a:cubicBezTo>
                        <a:pt x="1845" y="488"/>
                        <a:pt x="1816" y="756"/>
                        <a:pt x="1815" y="928"/>
                      </a:cubicBezTo>
                      <a:cubicBezTo>
                        <a:pt x="1815" y="1251"/>
                        <a:pt x="1835" y="1219"/>
                        <a:pt x="1867" y="1369"/>
                      </a:cubicBezTo>
                      <a:lnTo>
                        <a:pt x="1980" y="1823"/>
                      </a:lnTo>
                      <a:lnTo>
                        <a:pt x="166" y="1823"/>
                      </a:lnTo>
                      <a:lnTo>
                        <a:pt x="46" y="1521"/>
                      </a:lnTo>
                      <a:cubicBezTo>
                        <a:pt x="26" y="1365"/>
                        <a:pt x="0" y="1200"/>
                        <a:pt x="0" y="888"/>
                      </a:cubicBezTo>
                      <a:cubicBezTo>
                        <a:pt x="0" y="576"/>
                        <a:pt x="58" y="335"/>
                        <a:pt x="58" y="335"/>
                      </a:cubicBezTo>
                      <a:close/>
                    </a:path>
                  </a:pathLst>
                </a:custGeom>
                <a:solidFill>
                  <a:srgbClr val="333333">
                    <a:alpha val="50000"/>
                  </a:srgbClr>
                </a:solidFill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70" name="Freeform 122">
                  <a:extLst>
                    <a:ext uri="{FF2B5EF4-FFF2-40B4-BE49-F238E27FC236}">
                      <a16:creationId xmlns:a16="http://schemas.microsoft.com/office/drawing/2014/main" id="{31C9AA70-5EDE-4BC8-A976-7839D9F4DF5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06" y="564"/>
                  <a:ext cx="1980" cy="1823"/>
                </a:xfrm>
                <a:custGeom>
                  <a:avLst/>
                  <a:gdLst>
                    <a:gd name="T0" fmla="*/ 58 w 1980"/>
                    <a:gd name="T1" fmla="*/ 335 h 1823"/>
                    <a:gd name="T2" fmla="*/ 219 w 1980"/>
                    <a:gd name="T3" fmla="*/ 0 h 1823"/>
                    <a:gd name="T4" fmla="*/ 1980 w 1980"/>
                    <a:gd name="T5" fmla="*/ 8 h 1823"/>
                    <a:gd name="T6" fmla="*/ 1872 w 1980"/>
                    <a:gd name="T7" fmla="*/ 335 h 1823"/>
                    <a:gd name="T8" fmla="*/ 1815 w 1980"/>
                    <a:gd name="T9" fmla="*/ 928 h 1823"/>
                    <a:gd name="T10" fmla="*/ 1867 w 1980"/>
                    <a:gd name="T11" fmla="*/ 1369 h 1823"/>
                    <a:gd name="T12" fmla="*/ 1980 w 1980"/>
                    <a:gd name="T13" fmla="*/ 1823 h 1823"/>
                    <a:gd name="T14" fmla="*/ 166 w 1980"/>
                    <a:gd name="T15" fmla="*/ 1823 h 1823"/>
                    <a:gd name="T16" fmla="*/ 46 w 1980"/>
                    <a:gd name="T17" fmla="*/ 1521 h 1823"/>
                    <a:gd name="T18" fmla="*/ 0 w 1980"/>
                    <a:gd name="T19" fmla="*/ 888 h 1823"/>
                    <a:gd name="T20" fmla="*/ 58 w 1980"/>
                    <a:gd name="T21" fmla="*/ 335 h 18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980" h="1823">
                      <a:moveTo>
                        <a:pt x="58" y="335"/>
                      </a:moveTo>
                      <a:lnTo>
                        <a:pt x="219" y="0"/>
                      </a:lnTo>
                      <a:lnTo>
                        <a:pt x="1980" y="8"/>
                      </a:lnTo>
                      <a:lnTo>
                        <a:pt x="1872" y="335"/>
                      </a:lnTo>
                      <a:cubicBezTo>
                        <a:pt x="1845" y="488"/>
                        <a:pt x="1816" y="756"/>
                        <a:pt x="1815" y="928"/>
                      </a:cubicBezTo>
                      <a:cubicBezTo>
                        <a:pt x="1815" y="1251"/>
                        <a:pt x="1835" y="1219"/>
                        <a:pt x="1867" y="1369"/>
                      </a:cubicBezTo>
                      <a:lnTo>
                        <a:pt x="1980" y="1823"/>
                      </a:lnTo>
                      <a:lnTo>
                        <a:pt x="166" y="1823"/>
                      </a:lnTo>
                      <a:lnTo>
                        <a:pt x="46" y="1521"/>
                      </a:lnTo>
                      <a:cubicBezTo>
                        <a:pt x="26" y="1365"/>
                        <a:pt x="0" y="1200"/>
                        <a:pt x="0" y="888"/>
                      </a:cubicBezTo>
                      <a:cubicBezTo>
                        <a:pt x="0" y="576"/>
                        <a:pt x="58" y="335"/>
                        <a:pt x="58" y="335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71" name="Group 123">
                <a:extLst>
                  <a:ext uri="{FF2B5EF4-FFF2-40B4-BE49-F238E27FC236}">
                    <a16:creationId xmlns:a16="http://schemas.microsoft.com/office/drawing/2014/main" id="{C907078B-B931-4AFD-80AC-D749C46656B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647956">
                <a:off x="4578" y="2729"/>
                <a:ext cx="1418" cy="1270"/>
                <a:chOff x="1249" y="459"/>
                <a:chExt cx="3799" cy="3402"/>
              </a:xfrm>
            </p:grpSpPr>
            <p:sp>
              <p:nvSpPr>
                <p:cNvPr id="2172" name="Freeform 124">
                  <a:extLst>
                    <a:ext uri="{FF2B5EF4-FFF2-40B4-BE49-F238E27FC236}">
                      <a16:creationId xmlns:a16="http://schemas.microsoft.com/office/drawing/2014/main" id="{3ECC727F-8F98-4606-8161-EA2AEC2D598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20" y="887"/>
                  <a:ext cx="1658" cy="1526"/>
                </a:xfrm>
                <a:custGeom>
                  <a:avLst/>
                  <a:gdLst>
                    <a:gd name="T0" fmla="*/ 58 w 1980"/>
                    <a:gd name="T1" fmla="*/ 335 h 1823"/>
                    <a:gd name="T2" fmla="*/ 219 w 1980"/>
                    <a:gd name="T3" fmla="*/ 0 h 1823"/>
                    <a:gd name="T4" fmla="*/ 1980 w 1980"/>
                    <a:gd name="T5" fmla="*/ 8 h 1823"/>
                    <a:gd name="T6" fmla="*/ 1872 w 1980"/>
                    <a:gd name="T7" fmla="*/ 335 h 1823"/>
                    <a:gd name="T8" fmla="*/ 1815 w 1980"/>
                    <a:gd name="T9" fmla="*/ 928 h 1823"/>
                    <a:gd name="T10" fmla="*/ 1867 w 1980"/>
                    <a:gd name="T11" fmla="*/ 1369 h 1823"/>
                    <a:gd name="T12" fmla="*/ 1980 w 1980"/>
                    <a:gd name="T13" fmla="*/ 1823 h 1823"/>
                    <a:gd name="T14" fmla="*/ 166 w 1980"/>
                    <a:gd name="T15" fmla="*/ 1823 h 1823"/>
                    <a:gd name="T16" fmla="*/ 46 w 1980"/>
                    <a:gd name="T17" fmla="*/ 1521 h 1823"/>
                    <a:gd name="T18" fmla="*/ 0 w 1980"/>
                    <a:gd name="T19" fmla="*/ 888 h 1823"/>
                    <a:gd name="T20" fmla="*/ 58 w 1980"/>
                    <a:gd name="T21" fmla="*/ 335 h 18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980" h="1823">
                      <a:moveTo>
                        <a:pt x="58" y="335"/>
                      </a:moveTo>
                      <a:lnTo>
                        <a:pt x="219" y="0"/>
                      </a:lnTo>
                      <a:lnTo>
                        <a:pt x="1980" y="8"/>
                      </a:lnTo>
                      <a:lnTo>
                        <a:pt x="1872" y="335"/>
                      </a:lnTo>
                      <a:cubicBezTo>
                        <a:pt x="1845" y="488"/>
                        <a:pt x="1816" y="756"/>
                        <a:pt x="1815" y="928"/>
                      </a:cubicBezTo>
                      <a:cubicBezTo>
                        <a:pt x="1815" y="1251"/>
                        <a:pt x="1835" y="1219"/>
                        <a:pt x="1867" y="1369"/>
                      </a:cubicBezTo>
                      <a:lnTo>
                        <a:pt x="1980" y="1823"/>
                      </a:lnTo>
                      <a:lnTo>
                        <a:pt x="166" y="1823"/>
                      </a:lnTo>
                      <a:lnTo>
                        <a:pt x="46" y="1521"/>
                      </a:lnTo>
                      <a:cubicBezTo>
                        <a:pt x="26" y="1365"/>
                        <a:pt x="0" y="1200"/>
                        <a:pt x="0" y="888"/>
                      </a:cubicBezTo>
                      <a:cubicBezTo>
                        <a:pt x="0" y="576"/>
                        <a:pt x="58" y="335"/>
                        <a:pt x="58" y="335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C0C0C0">
                        <a:gamma/>
                        <a:tint val="0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73" name="Freeform 125">
                  <a:extLst>
                    <a:ext uri="{FF2B5EF4-FFF2-40B4-BE49-F238E27FC236}">
                      <a16:creationId xmlns:a16="http://schemas.microsoft.com/office/drawing/2014/main" id="{C58AEB11-D96F-4136-B81A-DB4A822EAD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25" y="780"/>
                  <a:ext cx="1768" cy="1627"/>
                </a:xfrm>
                <a:custGeom>
                  <a:avLst/>
                  <a:gdLst>
                    <a:gd name="T0" fmla="*/ 58 w 1980"/>
                    <a:gd name="T1" fmla="*/ 335 h 1823"/>
                    <a:gd name="T2" fmla="*/ 219 w 1980"/>
                    <a:gd name="T3" fmla="*/ 0 h 1823"/>
                    <a:gd name="T4" fmla="*/ 1980 w 1980"/>
                    <a:gd name="T5" fmla="*/ 8 h 1823"/>
                    <a:gd name="T6" fmla="*/ 1872 w 1980"/>
                    <a:gd name="T7" fmla="*/ 335 h 1823"/>
                    <a:gd name="T8" fmla="*/ 1815 w 1980"/>
                    <a:gd name="T9" fmla="*/ 928 h 1823"/>
                    <a:gd name="T10" fmla="*/ 1867 w 1980"/>
                    <a:gd name="T11" fmla="*/ 1369 h 1823"/>
                    <a:gd name="T12" fmla="*/ 1980 w 1980"/>
                    <a:gd name="T13" fmla="*/ 1823 h 1823"/>
                    <a:gd name="T14" fmla="*/ 166 w 1980"/>
                    <a:gd name="T15" fmla="*/ 1823 h 1823"/>
                    <a:gd name="T16" fmla="*/ 46 w 1980"/>
                    <a:gd name="T17" fmla="*/ 1521 h 1823"/>
                    <a:gd name="T18" fmla="*/ 0 w 1980"/>
                    <a:gd name="T19" fmla="*/ 888 h 1823"/>
                    <a:gd name="T20" fmla="*/ 58 w 1980"/>
                    <a:gd name="T21" fmla="*/ 335 h 18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980" h="1823">
                      <a:moveTo>
                        <a:pt x="58" y="335"/>
                      </a:moveTo>
                      <a:lnTo>
                        <a:pt x="219" y="0"/>
                      </a:lnTo>
                      <a:lnTo>
                        <a:pt x="1980" y="8"/>
                      </a:lnTo>
                      <a:lnTo>
                        <a:pt x="1872" y="335"/>
                      </a:lnTo>
                      <a:cubicBezTo>
                        <a:pt x="1845" y="488"/>
                        <a:pt x="1816" y="756"/>
                        <a:pt x="1815" y="928"/>
                      </a:cubicBezTo>
                      <a:cubicBezTo>
                        <a:pt x="1815" y="1251"/>
                        <a:pt x="1835" y="1219"/>
                        <a:pt x="1867" y="1369"/>
                      </a:cubicBezTo>
                      <a:lnTo>
                        <a:pt x="1980" y="1823"/>
                      </a:lnTo>
                      <a:lnTo>
                        <a:pt x="166" y="1823"/>
                      </a:lnTo>
                      <a:lnTo>
                        <a:pt x="46" y="1521"/>
                      </a:lnTo>
                      <a:cubicBezTo>
                        <a:pt x="26" y="1365"/>
                        <a:pt x="0" y="1200"/>
                        <a:pt x="0" y="888"/>
                      </a:cubicBezTo>
                      <a:cubicBezTo>
                        <a:pt x="0" y="576"/>
                        <a:pt x="58" y="335"/>
                        <a:pt x="58" y="335"/>
                      </a:cubicBezTo>
                      <a:close/>
                    </a:path>
                  </a:pathLst>
                </a:custGeom>
                <a:solidFill>
                  <a:srgbClr val="969696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74" name="Rectangle 126">
                  <a:extLst>
                    <a:ext uri="{FF2B5EF4-FFF2-40B4-BE49-F238E27FC236}">
                      <a16:creationId xmlns:a16="http://schemas.microsoft.com/office/drawing/2014/main" id="{85ACDE06-77F6-4A46-A00D-EF176A10A75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4" y="799"/>
                  <a:ext cx="95" cy="1709"/>
                </a:xfrm>
                <a:prstGeom prst="rect">
                  <a:avLst/>
                </a:prstGeom>
                <a:gradFill rotWithShape="1">
                  <a:gsLst>
                    <a:gs pos="0">
                      <a:srgbClr val="800000"/>
                    </a:gs>
                    <a:gs pos="50000">
                      <a:srgbClr val="800000">
                        <a:gamma/>
                        <a:shade val="63529"/>
                        <a:invGamma/>
                      </a:srgbClr>
                    </a:gs>
                    <a:gs pos="100000">
                      <a:srgbClr val="800000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75" name="Rectangle 127">
                  <a:extLst>
                    <a:ext uri="{FF2B5EF4-FFF2-40B4-BE49-F238E27FC236}">
                      <a16:creationId xmlns:a16="http://schemas.microsoft.com/office/drawing/2014/main" id="{4BF9F7B4-9EE2-4784-A97A-3110A63905A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10" y="686"/>
                  <a:ext cx="102" cy="1822"/>
                </a:xfrm>
                <a:prstGeom prst="rect">
                  <a:avLst/>
                </a:prstGeom>
                <a:gradFill rotWithShape="1">
                  <a:gsLst>
                    <a:gs pos="0">
                      <a:srgbClr val="800000"/>
                    </a:gs>
                    <a:gs pos="50000">
                      <a:srgbClr val="800000">
                        <a:gamma/>
                        <a:shade val="63529"/>
                        <a:invGamma/>
                      </a:srgbClr>
                    </a:gs>
                    <a:gs pos="100000">
                      <a:srgbClr val="800000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76" name="Freeform 128">
                  <a:extLst>
                    <a:ext uri="{FF2B5EF4-FFF2-40B4-BE49-F238E27FC236}">
                      <a16:creationId xmlns:a16="http://schemas.microsoft.com/office/drawing/2014/main" id="{A2096692-0DCF-4CC3-BC1D-D1A8D5B5BB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96" y="780"/>
                  <a:ext cx="1768" cy="1627"/>
                </a:xfrm>
                <a:custGeom>
                  <a:avLst/>
                  <a:gdLst>
                    <a:gd name="T0" fmla="*/ 58 w 1980"/>
                    <a:gd name="T1" fmla="*/ 335 h 1823"/>
                    <a:gd name="T2" fmla="*/ 219 w 1980"/>
                    <a:gd name="T3" fmla="*/ 0 h 1823"/>
                    <a:gd name="T4" fmla="*/ 1980 w 1980"/>
                    <a:gd name="T5" fmla="*/ 8 h 1823"/>
                    <a:gd name="T6" fmla="*/ 1872 w 1980"/>
                    <a:gd name="T7" fmla="*/ 335 h 1823"/>
                    <a:gd name="T8" fmla="*/ 1815 w 1980"/>
                    <a:gd name="T9" fmla="*/ 928 h 1823"/>
                    <a:gd name="T10" fmla="*/ 1867 w 1980"/>
                    <a:gd name="T11" fmla="*/ 1369 h 1823"/>
                    <a:gd name="T12" fmla="*/ 1980 w 1980"/>
                    <a:gd name="T13" fmla="*/ 1823 h 1823"/>
                    <a:gd name="T14" fmla="*/ 166 w 1980"/>
                    <a:gd name="T15" fmla="*/ 1823 h 1823"/>
                    <a:gd name="T16" fmla="*/ 46 w 1980"/>
                    <a:gd name="T17" fmla="*/ 1521 h 1823"/>
                    <a:gd name="T18" fmla="*/ 0 w 1980"/>
                    <a:gd name="T19" fmla="*/ 888 h 1823"/>
                    <a:gd name="T20" fmla="*/ 58 w 1980"/>
                    <a:gd name="T21" fmla="*/ 335 h 18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980" h="1823">
                      <a:moveTo>
                        <a:pt x="58" y="335"/>
                      </a:moveTo>
                      <a:lnTo>
                        <a:pt x="219" y="0"/>
                      </a:lnTo>
                      <a:lnTo>
                        <a:pt x="1980" y="8"/>
                      </a:lnTo>
                      <a:lnTo>
                        <a:pt x="1872" y="335"/>
                      </a:lnTo>
                      <a:cubicBezTo>
                        <a:pt x="1845" y="488"/>
                        <a:pt x="1816" y="756"/>
                        <a:pt x="1815" y="928"/>
                      </a:cubicBezTo>
                      <a:cubicBezTo>
                        <a:pt x="1815" y="1251"/>
                        <a:pt x="1835" y="1219"/>
                        <a:pt x="1867" y="1369"/>
                      </a:cubicBezTo>
                      <a:lnTo>
                        <a:pt x="1980" y="1823"/>
                      </a:lnTo>
                      <a:lnTo>
                        <a:pt x="166" y="1823"/>
                      </a:lnTo>
                      <a:lnTo>
                        <a:pt x="46" y="1521"/>
                      </a:lnTo>
                      <a:cubicBezTo>
                        <a:pt x="26" y="1365"/>
                        <a:pt x="0" y="1200"/>
                        <a:pt x="0" y="888"/>
                      </a:cubicBezTo>
                      <a:cubicBezTo>
                        <a:pt x="0" y="576"/>
                        <a:pt x="58" y="335"/>
                        <a:pt x="58" y="335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C0C0C0">
                        <a:gamma/>
                        <a:tint val="0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77" name="Rectangle 129">
                  <a:extLst>
                    <a:ext uri="{FF2B5EF4-FFF2-40B4-BE49-F238E27FC236}">
                      <a16:creationId xmlns:a16="http://schemas.microsoft.com/office/drawing/2014/main" id="{6EA82338-8B9F-4820-9955-67E642BBD95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66" y="459"/>
                  <a:ext cx="114" cy="2041"/>
                </a:xfrm>
                <a:prstGeom prst="rect">
                  <a:avLst/>
                </a:prstGeom>
                <a:gradFill rotWithShape="1">
                  <a:gsLst>
                    <a:gs pos="0">
                      <a:srgbClr val="993300">
                        <a:gamma/>
                        <a:shade val="46275"/>
                        <a:invGamma/>
                      </a:srgbClr>
                    </a:gs>
                    <a:gs pos="50000">
                      <a:srgbClr val="993300"/>
                    </a:gs>
                    <a:gs pos="100000">
                      <a:srgbClr val="9933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78" name="Oval 130">
                  <a:extLst>
                    <a:ext uri="{FF2B5EF4-FFF2-40B4-BE49-F238E27FC236}">
                      <a16:creationId xmlns:a16="http://schemas.microsoft.com/office/drawing/2014/main" id="{21892680-FD9F-4666-A971-F4D4E710691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6" y="1990"/>
                  <a:ext cx="339" cy="453"/>
                </a:xfrm>
                <a:prstGeom prst="ellipse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79" name="Oval 131">
                  <a:extLst>
                    <a:ext uri="{FF2B5EF4-FFF2-40B4-BE49-F238E27FC236}">
                      <a16:creationId xmlns:a16="http://schemas.microsoft.com/office/drawing/2014/main" id="{93D45F2E-49A0-49EA-99D5-D67C2A8D362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19" y="1990"/>
                  <a:ext cx="340" cy="453"/>
                </a:xfrm>
                <a:prstGeom prst="ellipse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80" name="Freeform 132">
                  <a:extLst>
                    <a:ext uri="{FF2B5EF4-FFF2-40B4-BE49-F238E27FC236}">
                      <a16:creationId xmlns:a16="http://schemas.microsoft.com/office/drawing/2014/main" id="{3EBB7B59-1585-477C-8829-0CB78FA021A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06" y="2444"/>
                  <a:ext cx="3628" cy="1417"/>
                </a:xfrm>
                <a:custGeom>
                  <a:avLst/>
                  <a:gdLst>
                    <a:gd name="T0" fmla="*/ 226 w 3628"/>
                    <a:gd name="T1" fmla="*/ 1417 h 1417"/>
                    <a:gd name="T2" fmla="*/ 113 w 3628"/>
                    <a:gd name="T3" fmla="*/ 1190 h 1417"/>
                    <a:gd name="T4" fmla="*/ 0 w 3628"/>
                    <a:gd name="T5" fmla="*/ 737 h 1417"/>
                    <a:gd name="T6" fmla="*/ 0 w 3628"/>
                    <a:gd name="T7" fmla="*/ 0 h 1417"/>
                    <a:gd name="T8" fmla="*/ 3628 w 3628"/>
                    <a:gd name="T9" fmla="*/ 0 h 1417"/>
                    <a:gd name="T10" fmla="*/ 3628 w 3628"/>
                    <a:gd name="T11" fmla="*/ 737 h 1417"/>
                    <a:gd name="T12" fmla="*/ 3515 w 3628"/>
                    <a:gd name="T13" fmla="*/ 1190 h 1417"/>
                    <a:gd name="T14" fmla="*/ 3402 w 3628"/>
                    <a:gd name="T15" fmla="*/ 1417 h 1417"/>
                    <a:gd name="T16" fmla="*/ 226 w 3628"/>
                    <a:gd name="T17" fmla="*/ 1417 h 14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628" h="1417">
                      <a:moveTo>
                        <a:pt x="226" y="1417"/>
                      </a:moveTo>
                      <a:lnTo>
                        <a:pt x="113" y="1190"/>
                      </a:lnTo>
                      <a:lnTo>
                        <a:pt x="0" y="737"/>
                      </a:lnTo>
                      <a:lnTo>
                        <a:pt x="0" y="0"/>
                      </a:lnTo>
                      <a:lnTo>
                        <a:pt x="3628" y="0"/>
                      </a:lnTo>
                      <a:lnTo>
                        <a:pt x="3628" y="737"/>
                      </a:lnTo>
                      <a:lnTo>
                        <a:pt x="3515" y="1190"/>
                      </a:lnTo>
                      <a:lnTo>
                        <a:pt x="3402" y="1417"/>
                      </a:lnTo>
                      <a:lnTo>
                        <a:pt x="226" y="1417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9900">
                        <a:gamma/>
                        <a:tint val="73725"/>
                        <a:invGamma/>
                      </a:srgbClr>
                    </a:gs>
                    <a:gs pos="100000">
                      <a:srgbClr val="FF99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81" name="Rectangle 133">
                  <a:extLst>
                    <a:ext uri="{FF2B5EF4-FFF2-40B4-BE49-F238E27FC236}">
                      <a16:creationId xmlns:a16="http://schemas.microsoft.com/office/drawing/2014/main" id="{4376FC92-4C00-4A6C-BB2C-1732F74E11A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46" y="2444"/>
                  <a:ext cx="3288" cy="56"/>
                </a:xfrm>
                <a:prstGeom prst="rect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82" name="Rectangle 134">
                  <a:extLst>
                    <a:ext uri="{FF2B5EF4-FFF2-40B4-BE49-F238E27FC236}">
                      <a16:creationId xmlns:a16="http://schemas.microsoft.com/office/drawing/2014/main" id="{9BD80E1A-16E1-4B4B-B0FB-DC54CC477F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49" y="2444"/>
                  <a:ext cx="283" cy="56"/>
                </a:xfrm>
                <a:prstGeom prst="rect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83" name="Rectangle 135">
                  <a:extLst>
                    <a:ext uri="{FF2B5EF4-FFF2-40B4-BE49-F238E27FC236}">
                      <a16:creationId xmlns:a16="http://schemas.microsoft.com/office/drawing/2014/main" id="{28870261-C8D8-4898-ACD1-3E69D3C9896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46" y="2727"/>
                  <a:ext cx="3288" cy="56"/>
                </a:xfrm>
                <a:prstGeom prst="rect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84" name="Rectangle 136">
                  <a:extLst>
                    <a:ext uri="{FF2B5EF4-FFF2-40B4-BE49-F238E27FC236}">
                      <a16:creationId xmlns:a16="http://schemas.microsoft.com/office/drawing/2014/main" id="{AD8167B9-4792-4AA7-AACF-44573E25B31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49" y="2727"/>
                  <a:ext cx="283" cy="57"/>
                </a:xfrm>
                <a:prstGeom prst="rect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85" name="Rectangle 137">
                  <a:extLst>
                    <a:ext uri="{FF2B5EF4-FFF2-40B4-BE49-F238E27FC236}">
                      <a16:creationId xmlns:a16="http://schemas.microsoft.com/office/drawing/2014/main" id="{B78029DE-F0D2-4E57-8A3B-723E20588FE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46" y="3011"/>
                  <a:ext cx="3288" cy="56"/>
                </a:xfrm>
                <a:prstGeom prst="rect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86" name="Rectangle 138">
                  <a:extLst>
                    <a:ext uri="{FF2B5EF4-FFF2-40B4-BE49-F238E27FC236}">
                      <a16:creationId xmlns:a16="http://schemas.microsoft.com/office/drawing/2014/main" id="{C7886BD3-9A66-4DA0-973C-676D215FC7E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49" y="3011"/>
                  <a:ext cx="283" cy="56"/>
                </a:xfrm>
                <a:prstGeom prst="rect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87" name="Rectangle 139">
                  <a:extLst>
                    <a:ext uri="{FF2B5EF4-FFF2-40B4-BE49-F238E27FC236}">
                      <a16:creationId xmlns:a16="http://schemas.microsoft.com/office/drawing/2014/main" id="{A8D23CE5-29DE-47EC-AF79-23AAD3403D0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46" y="3294"/>
                  <a:ext cx="3231" cy="57"/>
                </a:xfrm>
                <a:prstGeom prst="rect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88" name="Rectangle 140">
                  <a:extLst>
                    <a:ext uri="{FF2B5EF4-FFF2-40B4-BE49-F238E27FC236}">
                      <a16:creationId xmlns:a16="http://schemas.microsoft.com/office/drawing/2014/main" id="{89AC589A-60B3-4DF3-A936-CA421E49C8B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6" y="3294"/>
                  <a:ext cx="282" cy="57"/>
                </a:xfrm>
                <a:prstGeom prst="rect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89" name="Rectangle 141">
                  <a:extLst>
                    <a:ext uri="{FF2B5EF4-FFF2-40B4-BE49-F238E27FC236}">
                      <a16:creationId xmlns:a16="http://schemas.microsoft.com/office/drawing/2014/main" id="{E9B74B66-B2D5-42E0-BE90-49B70D9610A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59" y="3578"/>
                  <a:ext cx="3062" cy="56"/>
                </a:xfrm>
                <a:prstGeom prst="rect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90" name="Rectangle 142">
                  <a:extLst>
                    <a:ext uri="{FF2B5EF4-FFF2-40B4-BE49-F238E27FC236}">
                      <a16:creationId xmlns:a16="http://schemas.microsoft.com/office/drawing/2014/main" id="{35825209-FBAA-4536-A91A-2BD82038D0E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62" y="3578"/>
                  <a:ext cx="340" cy="56"/>
                </a:xfrm>
                <a:prstGeom prst="rect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91" name="Freeform 143">
                  <a:extLst>
                    <a:ext uri="{FF2B5EF4-FFF2-40B4-BE49-F238E27FC236}">
                      <a16:creationId xmlns:a16="http://schemas.microsoft.com/office/drawing/2014/main" id="{F5450CC3-8A80-42FB-8ED2-E5C94352F80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89" y="2387"/>
                  <a:ext cx="340" cy="1474"/>
                </a:xfrm>
                <a:custGeom>
                  <a:avLst/>
                  <a:gdLst>
                    <a:gd name="T0" fmla="*/ 227 w 340"/>
                    <a:gd name="T1" fmla="*/ 1474 h 1474"/>
                    <a:gd name="T2" fmla="*/ 113 w 340"/>
                    <a:gd name="T3" fmla="*/ 1247 h 1474"/>
                    <a:gd name="T4" fmla="*/ 0 w 340"/>
                    <a:gd name="T5" fmla="*/ 794 h 1474"/>
                    <a:gd name="T6" fmla="*/ 0 w 340"/>
                    <a:gd name="T7" fmla="*/ 0 h 1474"/>
                    <a:gd name="T8" fmla="*/ 113 w 340"/>
                    <a:gd name="T9" fmla="*/ 0 h 1474"/>
                    <a:gd name="T10" fmla="*/ 113 w 340"/>
                    <a:gd name="T11" fmla="*/ 794 h 1474"/>
                    <a:gd name="T12" fmla="*/ 227 w 340"/>
                    <a:gd name="T13" fmla="*/ 1247 h 1474"/>
                    <a:gd name="T14" fmla="*/ 340 w 340"/>
                    <a:gd name="T15" fmla="*/ 1474 h 1474"/>
                    <a:gd name="T16" fmla="*/ 227 w 340"/>
                    <a:gd name="T17" fmla="*/ 1474 h 14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40" h="1474">
                      <a:moveTo>
                        <a:pt x="227" y="1474"/>
                      </a:moveTo>
                      <a:lnTo>
                        <a:pt x="113" y="1247"/>
                      </a:lnTo>
                      <a:lnTo>
                        <a:pt x="0" y="794"/>
                      </a:lnTo>
                      <a:lnTo>
                        <a:pt x="0" y="0"/>
                      </a:lnTo>
                      <a:lnTo>
                        <a:pt x="113" y="0"/>
                      </a:lnTo>
                      <a:lnTo>
                        <a:pt x="113" y="794"/>
                      </a:lnTo>
                      <a:lnTo>
                        <a:pt x="227" y="1247"/>
                      </a:lnTo>
                      <a:lnTo>
                        <a:pt x="340" y="1474"/>
                      </a:lnTo>
                      <a:lnTo>
                        <a:pt x="227" y="1474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9900"/>
                    </a:gs>
                    <a:gs pos="100000">
                      <a:srgbClr val="FF99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92" name="Freeform 144">
                  <a:extLst>
                    <a:ext uri="{FF2B5EF4-FFF2-40B4-BE49-F238E27FC236}">
                      <a16:creationId xmlns:a16="http://schemas.microsoft.com/office/drawing/2014/main" id="{C38C612D-040B-4692-95A5-48D101395E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32" y="2387"/>
                  <a:ext cx="340" cy="1474"/>
                </a:xfrm>
                <a:custGeom>
                  <a:avLst/>
                  <a:gdLst>
                    <a:gd name="T0" fmla="*/ 227 w 340"/>
                    <a:gd name="T1" fmla="*/ 1474 h 1474"/>
                    <a:gd name="T2" fmla="*/ 113 w 340"/>
                    <a:gd name="T3" fmla="*/ 1247 h 1474"/>
                    <a:gd name="T4" fmla="*/ 0 w 340"/>
                    <a:gd name="T5" fmla="*/ 794 h 1474"/>
                    <a:gd name="T6" fmla="*/ 0 w 340"/>
                    <a:gd name="T7" fmla="*/ 0 h 1474"/>
                    <a:gd name="T8" fmla="*/ 113 w 340"/>
                    <a:gd name="T9" fmla="*/ 0 h 1474"/>
                    <a:gd name="T10" fmla="*/ 113 w 340"/>
                    <a:gd name="T11" fmla="*/ 794 h 1474"/>
                    <a:gd name="T12" fmla="*/ 227 w 340"/>
                    <a:gd name="T13" fmla="*/ 1247 h 1474"/>
                    <a:gd name="T14" fmla="*/ 340 w 340"/>
                    <a:gd name="T15" fmla="*/ 1474 h 1474"/>
                    <a:gd name="T16" fmla="*/ 227 w 340"/>
                    <a:gd name="T17" fmla="*/ 1474 h 14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40" h="1474">
                      <a:moveTo>
                        <a:pt x="227" y="1474"/>
                      </a:moveTo>
                      <a:lnTo>
                        <a:pt x="113" y="1247"/>
                      </a:lnTo>
                      <a:lnTo>
                        <a:pt x="0" y="794"/>
                      </a:lnTo>
                      <a:lnTo>
                        <a:pt x="0" y="0"/>
                      </a:lnTo>
                      <a:lnTo>
                        <a:pt x="113" y="0"/>
                      </a:lnTo>
                      <a:lnTo>
                        <a:pt x="113" y="794"/>
                      </a:lnTo>
                      <a:lnTo>
                        <a:pt x="227" y="1247"/>
                      </a:lnTo>
                      <a:lnTo>
                        <a:pt x="340" y="1474"/>
                      </a:lnTo>
                      <a:lnTo>
                        <a:pt x="227" y="1474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93" name="Freeform 145">
                  <a:extLst>
                    <a:ext uri="{FF2B5EF4-FFF2-40B4-BE49-F238E27FC236}">
                      <a16:creationId xmlns:a16="http://schemas.microsoft.com/office/drawing/2014/main" id="{80A7CB9F-1771-491D-976F-203C969576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51" y="2387"/>
                  <a:ext cx="340" cy="1474"/>
                </a:xfrm>
                <a:custGeom>
                  <a:avLst/>
                  <a:gdLst>
                    <a:gd name="T0" fmla="*/ 113 w 340"/>
                    <a:gd name="T1" fmla="*/ 1474 h 1474"/>
                    <a:gd name="T2" fmla="*/ 226 w 340"/>
                    <a:gd name="T3" fmla="*/ 1247 h 1474"/>
                    <a:gd name="T4" fmla="*/ 340 w 340"/>
                    <a:gd name="T5" fmla="*/ 794 h 1474"/>
                    <a:gd name="T6" fmla="*/ 340 w 340"/>
                    <a:gd name="T7" fmla="*/ 0 h 1474"/>
                    <a:gd name="T8" fmla="*/ 226 w 340"/>
                    <a:gd name="T9" fmla="*/ 0 h 1474"/>
                    <a:gd name="T10" fmla="*/ 226 w 340"/>
                    <a:gd name="T11" fmla="*/ 794 h 1474"/>
                    <a:gd name="T12" fmla="*/ 113 w 340"/>
                    <a:gd name="T13" fmla="*/ 1247 h 1474"/>
                    <a:gd name="T14" fmla="*/ 0 w 340"/>
                    <a:gd name="T15" fmla="*/ 1474 h 1474"/>
                    <a:gd name="T16" fmla="*/ 113 w 340"/>
                    <a:gd name="T17" fmla="*/ 1474 h 14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40" h="1474">
                      <a:moveTo>
                        <a:pt x="113" y="1474"/>
                      </a:moveTo>
                      <a:lnTo>
                        <a:pt x="226" y="1247"/>
                      </a:lnTo>
                      <a:lnTo>
                        <a:pt x="340" y="794"/>
                      </a:lnTo>
                      <a:lnTo>
                        <a:pt x="340" y="0"/>
                      </a:lnTo>
                      <a:lnTo>
                        <a:pt x="226" y="0"/>
                      </a:lnTo>
                      <a:lnTo>
                        <a:pt x="226" y="794"/>
                      </a:lnTo>
                      <a:lnTo>
                        <a:pt x="113" y="1247"/>
                      </a:lnTo>
                      <a:lnTo>
                        <a:pt x="0" y="1474"/>
                      </a:lnTo>
                      <a:lnTo>
                        <a:pt x="113" y="1474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9900"/>
                    </a:gs>
                    <a:gs pos="100000">
                      <a:srgbClr val="FF99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94" name="Freeform 146">
                  <a:extLst>
                    <a:ext uri="{FF2B5EF4-FFF2-40B4-BE49-F238E27FC236}">
                      <a16:creationId xmlns:a16="http://schemas.microsoft.com/office/drawing/2014/main" id="{0C0FCA25-76AF-4F84-A1BD-F23AC5AB31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08" y="2387"/>
                  <a:ext cx="340" cy="1474"/>
                </a:xfrm>
                <a:custGeom>
                  <a:avLst/>
                  <a:gdLst>
                    <a:gd name="T0" fmla="*/ 113 w 340"/>
                    <a:gd name="T1" fmla="*/ 1474 h 1474"/>
                    <a:gd name="T2" fmla="*/ 226 w 340"/>
                    <a:gd name="T3" fmla="*/ 1247 h 1474"/>
                    <a:gd name="T4" fmla="*/ 340 w 340"/>
                    <a:gd name="T5" fmla="*/ 794 h 1474"/>
                    <a:gd name="T6" fmla="*/ 340 w 340"/>
                    <a:gd name="T7" fmla="*/ 0 h 1474"/>
                    <a:gd name="T8" fmla="*/ 226 w 340"/>
                    <a:gd name="T9" fmla="*/ 0 h 1474"/>
                    <a:gd name="T10" fmla="*/ 226 w 340"/>
                    <a:gd name="T11" fmla="*/ 794 h 1474"/>
                    <a:gd name="T12" fmla="*/ 113 w 340"/>
                    <a:gd name="T13" fmla="*/ 1247 h 1474"/>
                    <a:gd name="T14" fmla="*/ 0 w 340"/>
                    <a:gd name="T15" fmla="*/ 1474 h 1474"/>
                    <a:gd name="T16" fmla="*/ 113 w 340"/>
                    <a:gd name="T17" fmla="*/ 1474 h 14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40" h="1474">
                      <a:moveTo>
                        <a:pt x="113" y="1474"/>
                      </a:moveTo>
                      <a:lnTo>
                        <a:pt x="226" y="1247"/>
                      </a:lnTo>
                      <a:lnTo>
                        <a:pt x="340" y="794"/>
                      </a:lnTo>
                      <a:lnTo>
                        <a:pt x="340" y="0"/>
                      </a:lnTo>
                      <a:lnTo>
                        <a:pt x="226" y="0"/>
                      </a:lnTo>
                      <a:lnTo>
                        <a:pt x="226" y="794"/>
                      </a:lnTo>
                      <a:lnTo>
                        <a:pt x="113" y="1247"/>
                      </a:lnTo>
                      <a:lnTo>
                        <a:pt x="0" y="1474"/>
                      </a:lnTo>
                      <a:lnTo>
                        <a:pt x="113" y="1474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95" name="Oval 147">
                  <a:extLst>
                    <a:ext uri="{FF2B5EF4-FFF2-40B4-BE49-F238E27FC236}">
                      <a16:creationId xmlns:a16="http://schemas.microsoft.com/office/drawing/2014/main" id="{869DD458-DC98-4AE2-BD91-2A36DBF3146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76" y="2103"/>
                  <a:ext cx="170" cy="284"/>
                </a:xfrm>
                <a:prstGeom prst="ellipse">
                  <a:avLst/>
                </a:prstGeom>
                <a:noFill/>
                <a:ln w="19050">
                  <a:solidFill>
                    <a:srgbClr val="FF66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96" name="Oval 148">
                  <a:extLst>
                    <a:ext uri="{FF2B5EF4-FFF2-40B4-BE49-F238E27FC236}">
                      <a16:creationId xmlns:a16="http://schemas.microsoft.com/office/drawing/2014/main" id="{2DE33524-0312-4B51-8BC4-99C7CADAEF3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76" y="2160"/>
                  <a:ext cx="113" cy="171"/>
                </a:xfrm>
                <a:prstGeom prst="ellipse">
                  <a:avLst/>
                </a:prstGeom>
                <a:noFill/>
                <a:ln w="19050">
                  <a:solidFill>
                    <a:srgbClr val="FF66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97" name="Freeform 149">
                  <a:extLst>
                    <a:ext uri="{FF2B5EF4-FFF2-40B4-BE49-F238E27FC236}">
                      <a16:creationId xmlns:a16="http://schemas.microsoft.com/office/drawing/2014/main" id="{24AFB112-A47A-4977-AA38-E660F050AB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59" y="572"/>
                  <a:ext cx="1980" cy="1823"/>
                </a:xfrm>
                <a:custGeom>
                  <a:avLst/>
                  <a:gdLst>
                    <a:gd name="T0" fmla="*/ 58 w 1980"/>
                    <a:gd name="T1" fmla="*/ 335 h 1823"/>
                    <a:gd name="T2" fmla="*/ 219 w 1980"/>
                    <a:gd name="T3" fmla="*/ 0 h 1823"/>
                    <a:gd name="T4" fmla="*/ 1980 w 1980"/>
                    <a:gd name="T5" fmla="*/ 8 h 1823"/>
                    <a:gd name="T6" fmla="*/ 1872 w 1980"/>
                    <a:gd name="T7" fmla="*/ 335 h 1823"/>
                    <a:gd name="T8" fmla="*/ 1815 w 1980"/>
                    <a:gd name="T9" fmla="*/ 928 h 1823"/>
                    <a:gd name="T10" fmla="*/ 1867 w 1980"/>
                    <a:gd name="T11" fmla="*/ 1369 h 1823"/>
                    <a:gd name="T12" fmla="*/ 1980 w 1980"/>
                    <a:gd name="T13" fmla="*/ 1823 h 1823"/>
                    <a:gd name="T14" fmla="*/ 166 w 1980"/>
                    <a:gd name="T15" fmla="*/ 1823 h 1823"/>
                    <a:gd name="T16" fmla="*/ 46 w 1980"/>
                    <a:gd name="T17" fmla="*/ 1521 h 1823"/>
                    <a:gd name="T18" fmla="*/ 0 w 1980"/>
                    <a:gd name="T19" fmla="*/ 888 h 1823"/>
                    <a:gd name="T20" fmla="*/ 58 w 1980"/>
                    <a:gd name="T21" fmla="*/ 335 h 18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980" h="1823">
                      <a:moveTo>
                        <a:pt x="58" y="335"/>
                      </a:moveTo>
                      <a:lnTo>
                        <a:pt x="219" y="0"/>
                      </a:lnTo>
                      <a:lnTo>
                        <a:pt x="1980" y="8"/>
                      </a:lnTo>
                      <a:lnTo>
                        <a:pt x="1872" y="335"/>
                      </a:lnTo>
                      <a:cubicBezTo>
                        <a:pt x="1845" y="488"/>
                        <a:pt x="1816" y="756"/>
                        <a:pt x="1815" y="928"/>
                      </a:cubicBezTo>
                      <a:cubicBezTo>
                        <a:pt x="1815" y="1251"/>
                        <a:pt x="1835" y="1219"/>
                        <a:pt x="1867" y="1369"/>
                      </a:cubicBezTo>
                      <a:lnTo>
                        <a:pt x="1980" y="1823"/>
                      </a:lnTo>
                      <a:lnTo>
                        <a:pt x="166" y="1823"/>
                      </a:lnTo>
                      <a:lnTo>
                        <a:pt x="46" y="1521"/>
                      </a:lnTo>
                      <a:cubicBezTo>
                        <a:pt x="26" y="1365"/>
                        <a:pt x="0" y="1200"/>
                        <a:pt x="0" y="888"/>
                      </a:cubicBezTo>
                      <a:cubicBezTo>
                        <a:pt x="0" y="576"/>
                        <a:pt x="58" y="335"/>
                        <a:pt x="58" y="335"/>
                      </a:cubicBezTo>
                      <a:close/>
                    </a:path>
                  </a:pathLst>
                </a:custGeom>
                <a:solidFill>
                  <a:srgbClr val="969696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98" name="Freeform 150">
                  <a:extLst>
                    <a:ext uri="{FF2B5EF4-FFF2-40B4-BE49-F238E27FC236}">
                      <a16:creationId xmlns:a16="http://schemas.microsoft.com/office/drawing/2014/main" id="{A5995757-05AC-4732-9368-0881340200B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06" y="564"/>
                  <a:ext cx="1980" cy="1823"/>
                </a:xfrm>
                <a:custGeom>
                  <a:avLst/>
                  <a:gdLst>
                    <a:gd name="T0" fmla="*/ 58 w 1980"/>
                    <a:gd name="T1" fmla="*/ 335 h 1823"/>
                    <a:gd name="T2" fmla="*/ 219 w 1980"/>
                    <a:gd name="T3" fmla="*/ 0 h 1823"/>
                    <a:gd name="T4" fmla="*/ 1980 w 1980"/>
                    <a:gd name="T5" fmla="*/ 8 h 1823"/>
                    <a:gd name="T6" fmla="*/ 1872 w 1980"/>
                    <a:gd name="T7" fmla="*/ 335 h 1823"/>
                    <a:gd name="T8" fmla="*/ 1815 w 1980"/>
                    <a:gd name="T9" fmla="*/ 928 h 1823"/>
                    <a:gd name="T10" fmla="*/ 1867 w 1980"/>
                    <a:gd name="T11" fmla="*/ 1369 h 1823"/>
                    <a:gd name="T12" fmla="*/ 1980 w 1980"/>
                    <a:gd name="T13" fmla="*/ 1823 h 1823"/>
                    <a:gd name="T14" fmla="*/ 166 w 1980"/>
                    <a:gd name="T15" fmla="*/ 1823 h 1823"/>
                    <a:gd name="T16" fmla="*/ 46 w 1980"/>
                    <a:gd name="T17" fmla="*/ 1521 h 1823"/>
                    <a:gd name="T18" fmla="*/ 0 w 1980"/>
                    <a:gd name="T19" fmla="*/ 888 h 1823"/>
                    <a:gd name="T20" fmla="*/ 58 w 1980"/>
                    <a:gd name="T21" fmla="*/ 335 h 18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980" h="1823">
                      <a:moveTo>
                        <a:pt x="58" y="335"/>
                      </a:moveTo>
                      <a:lnTo>
                        <a:pt x="219" y="0"/>
                      </a:lnTo>
                      <a:lnTo>
                        <a:pt x="1980" y="8"/>
                      </a:lnTo>
                      <a:lnTo>
                        <a:pt x="1872" y="335"/>
                      </a:lnTo>
                      <a:cubicBezTo>
                        <a:pt x="1845" y="488"/>
                        <a:pt x="1816" y="756"/>
                        <a:pt x="1815" y="928"/>
                      </a:cubicBezTo>
                      <a:cubicBezTo>
                        <a:pt x="1815" y="1251"/>
                        <a:pt x="1835" y="1219"/>
                        <a:pt x="1867" y="1369"/>
                      </a:cubicBezTo>
                      <a:lnTo>
                        <a:pt x="1980" y="1823"/>
                      </a:lnTo>
                      <a:lnTo>
                        <a:pt x="166" y="1823"/>
                      </a:lnTo>
                      <a:lnTo>
                        <a:pt x="46" y="1521"/>
                      </a:lnTo>
                      <a:cubicBezTo>
                        <a:pt x="26" y="1365"/>
                        <a:pt x="0" y="1200"/>
                        <a:pt x="0" y="888"/>
                      </a:cubicBezTo>
                      <a:cubicBezTo>
                        <a:pt x="0" y="576"/>
                        <a:pt x="58" y="335"/>
                        <a:pt x="58" y="335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C0C0C0">
                        <a:gamma/>
                        <a:tint val="0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</p:grpSp>
      <p:sp>
        <p:nvSpPr>
          <p:cNvPr id="2203" name="Freeform 155">
            <a:extLst>
              <a:ext uri="{FF2B5EF4-FFF2-40B4-BE49-F238E27FC236}">
                <a16:creationId xmlns:a16="http://schemas.microsoft.com/office/drawing/2014/main" id="{4F42545A-5658-4BB6-8FAD-BA6569BA64DB}"/>
              </a:ext>
            </a:extLst>
          </p:cNvPr>
          <p:cNvSpPr>
            <a:spLocks/>
          </p:cNvSpPr>
          <p:nvPr/>
        </p:nvSpPr>
        <p:spPr bwMode="auto">
          <a:xfrm>
            <a:off x="1588" y="6029325"/>
            <a:ext cx="9902825" cy="519113"/>
          </a:xfrm>
          <a:custGeom>
            <a:avLst/>
            <a:gdLst>
              <a:gd name="T0" fmla="*/ 0 w 6350"/>
              <a:gd name="T1" fmla="*/ 491 h 491"/>
              <a:gd name="T2" fmla="*/ 0 w 6350"/>
              <a:gd name="T3" fmla="*/ 38 h 491"/>
              <a:gd name="T4" fmla="*/ 227 w 6350"/>
              <a:gd name="T5" fmla="*/ 264 h 491"/>
              <a:gd name="T6" fmla="*/ 453 w 6350"/>
              <a:gd name="T7" fmla="*/ 38 h 491"/>
              <a:gd name="T8" fmla="*/ 680 w 6350"/>
              <a:gd name="T9" fmla="*/ 264 h 491"/>
              <a:gd name="T10" fmla="*/ 907 w 6350"/>
              <a:gd name="T11" fmla="*/ 38 h 491"/>
              <a:gd name="T12" fmla="*/ 1134 w 6350"/>
              <a:gd name="T13" fmla="*/ 264 h 491"/>
              <a:gd name="T14" fmla="*/ 1361 w 6350"/>
              <a:gd name="T15" fmla="*/ 38 h 491"/>
              <a:gd name="T16" fmla="*/ 1587 w 6350"/>
              <a:gd name="T17" fmla="*/ 264 h 491"/>
              <a:gd name="T18" fmla="*/ 1814 w 6350"/>
              <a:gd name="T19" fmla="*/ 38 h 491"/>
              <a:gd name="T20" fmla="*/ 2041 w 6350"/>
              <a:gd name="T21" fmla="*/ 264 h 491"/>
              <a:gd name="T22" fmla="*/ 2268 w 6350"/>
              <a:gd name="T23" fmla="*/ 38 h 491"/>
              <a:gd name="T24" fmla="*/ 2495 w 6350"/>
              <a:gd name="T25" fmla="*/ 264 h 491"/>
              <a:gd name="T26" fmla="*/ 2721 w 6350"/>
              <a:gd name="T27" fmla="*/ 38 h 491"/>
              <a:gd name="T28" fmla="*/ 2948 w 6350"/>
              <a:gd name="T29" fmla="*/ 264 h 491"/>
              <a:gd name="T30" fmla="*/ 3175 w 6350"/>
              <a:gd name="T31" fmla="*/ 38 h 491"/>
              <a:gd name="T32" fmla="*/ 3402 w 6350"/>
              <a:gd name="T33" fmla="*/ 264 h 491"/>
              <a:gd name="T34" fmla="*/ 3629 w 6350"/>
              <a:gd name="T35" fmla="*/ 38 h 491"/>
              <a:gd name="T36" fmla="*/ 3855 w 6350"/>
              <a:gd name="T37" fmla="*/ 264 h 491"/>
              <a:gd name="T38" fmla="*/ 4082 w 6350"/>
              <a:gd name="T39" fmla="*/ 38 h 491"/>
              <a:gd name="T40" fmla="*/ 4309 w 6350"/>
              <a:gd name="T41" fmla="*/ 264 h 491"/>
              <a:gd name="T42" fmla="*/ 4536 w 6350"/>
              <a:gd name="T43" fmla="*/ 38 h 491"/>
              <a:gd name="T44" fmla="*/ 4763 w 6350"/>
              <a:gd name="T45" fmla="*/ 264 h 491"/>
              <a:gd name="T46" fmla="*/ 4989 w 6350"/>
              <a:gd name="T47" fmla="*/ 38 h 491"/>
              <a:gd name="T48" fmla="*/ 5216 w 6350"/>
              <a:gd name="T49" fmla="*/ 264 h 491"/>
              <a:gd name="T50" fmla="*/ 5443 w 6350"/>
              <a:gd name="T51" fmla="*/ 38 h 491"/>
              <a:gd name="T52" fmla="*/ 5670 w 6350"/>
              <a:gd name="T53" fmla="*/ 264 h 491"/>
              <a:gd name="T54" fmla="*/ 5897 w 6350"/>
              <a:gd name="T55" fmla="*/ 38 h 491"/>
              <a:gd name="T56" fmla="*/ 6123 w 6350"/>
              <a:gd name="T57" fmla="*/ 264 h 491"/>
              <a:gd name="T58" fmla="*/ 6350 w 6350"/>
              <a:gd name="T59" fmla="*/ 38 h 491"/>
              <a:gd name="T60" fmla="*/ 6350 w 6350"/>
              <a:gd name="T61" fmla="*/ 491 h 491"/>
              <a:gd name="T62" fmla="*/ 0 w 6350"/>
              <a:gd name="T63" fmla="*/ 491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350" h="491">
                <a:moveTo>
                  <a:pt x="0" y="491"/>
                </a:moveTo>
                <a:lnTo>
                  <a:pt x="0" y="38"/>
                </a:lnTo>
                <a:cubicBezTo>
                  <a:pt x="38" y="0"/>
                  <a:pt x="152" y="264"/>
                  <a:pt x="227" y="264"/>
                </a:cubicBezTo>
                <a:cubicBezTo>
                  <a:pt x="302" y="264"/>
                  <a:pt x="378" y="38"/>
                  <a:pt x="453" y="38"/>
                </a:cubicBezTo>
                <a:cubicBezTo>
                  <a:pt x="528" y="38"/>
                  <a:pt x="604" y="264"/>
                  <a:pt x="680" y="264"/>
                </a:cubicBezTo>
                <a:cubicBezTo>
                  <a:pt x="756" y="264"/>
                  <a:pt x="831" y="38"/>
                  <a:pt x="907" y="38"/>
                </a:cubicBezTo>
                <a:cubicBezTo>
                  <a:pt x="983" y="38"/>
                  <a:pt x="1058" y="264"/>
                  <a:pt x="1134" y="264"/>
                </a:cubicBezTo>
                <a:cubicBezTo>
                  <a:pt x="1210" y="264"/>
                  <a:pt x="1286" y="38"/>
                  <a:pt x="1361" y="38"/>
                </a:cubicBezTo>
                <a:cubicBezTo>
                  <a:pt x="1436" y="38"/>
                  <a:pt x="1512" y="264"/>
                  <a:pt x="1587" y="264"/>
                </a:cubicBezTo>
                <a:cubicBezTo>
                  <a:pt x="1662" y="264"/>
                  <a:pt x="1738" y="38"/>
                  <a:pt x="1814" y="38"/>
                </a:cubicBezTo>
                <a:cubicBezTo>
                  <a:pt x="1890" y="38"/>
                  <a:pt x="1965" y="264"/>
                  <a:pt x="2041" y="264"/>
                </a:cubicBezTo>
                <a:cubicBezTo>
                  <a:pt x="2117" y="264"/>
                  <a:pt x="2192" y="38"/>
                  <a:pt x="2268" y="38"/>
                </a:cubicBezTo>
                <a:cubicBezTo>
                  <a:pt x="2344" y="38"/>
                  <a:pt x="2420" y="264"/>
                  <a:pt x="2495" y="264"/>
                </a:cubicBezTo>
                <a:cubicBezTo>
                  <a:pt x="2570" y="264"/>
                  <a:pt x="2646" y="38"/>
                  <a:pt x="2721" y="38"/>
                </a:cubicBezTo>
                <a:cubicBezTo>
                  <a:pt x="2796" y="38"/>
                  <a:pt x="2872" y="264"/>
                  <a:pt x="2948" y="264"/>
                </a:cubicBezTo>
                <a:cubicBezTo>
                  <a:pt x="3024" y="264"/>
                  <a:pt x="3099" y="38"/>
                  <a:pt x="3175" y="38"/>
                </a:cubicBezTo>
                <a:cubicBezTo>
                  <a:pt x="3251" y="38"/>
                  <a:pt x="3326" y="264"/>
                  <a:pt x="3402" y="264"/>
                </a:cubicBezTo>
                <a:cubicBezTo>
                  <a:pt x="3478" y="264"/>
                  <a:pt x="3554" y="38"/>
                  <a:pt x="3629" y="38"/>
                </a:cubicBezTo>
                <a:cubicBezTo>
                  <a:pt x="3704" y="38"/>
                  <a:pt x="3780" y="264"/>
                  <a:pt x="3855" y="264"/>
                </a:cubicBezTo>
                <a:cubicBezTo>
                  <a:pt x="3930" y="264"/>
                  <a:pt x="4006" y="38"/>
                  <a:pt x="4082" y="38"/>
                </a:cubicBezTo>
                <a:cubicBezTo>
                  <a:pt x="4158" y="38"/>
                  <a:pt x="4233" y="264"/>
                  <a:pt x="4309" y="264"/>
                </a:cubicBezTo>
                <a:cubicBezTo>
                  <a:pt x="4385" y="264"/>
                  <a:pt x="4460" y="38"/>
                  <a:pt x="4536" y="38"/>
                </a:cubicBezTo>
                <a:cubicBezTo>
                  <a:pt x="4612" y="38"/>
                  <a:pt x="4688" y="264"/>
                  <a:pt x="4763" y="264"/>
                </a:cubicBezTo>
                <a:cubicBezTo>
                  <a:pt x="4838" y="264"/>
                  <a:pt x="4914" y="38"/>
                  <a:pt x="4989" y="38"/>
                </a:cubicBezTo>
                <a:cubicBezTo>
                  <a:pt x="5064" y="38"/>
                  <a:pt x="5140" y="264"/>
                  <a:pt x="5216" y="264"/>
                </a:cubicBezTo>
                <a:cubicBezTo>
                  <a:pt x="5292" y="264"/>
                  <a:pt x="5367" y="38"/>
                  <a:pt x="5443" y="38"/>
                </a:cubicBezTo>
                <a:cubicBezTo>
                  <a:pt x="5519" y="38"/>
                  <a:pt x="5594" y="264"/>
                  <a:pt x="5670" y="264"/>
                </a:cubicBezTo>
                <a:cubicBezTo>
                  <a:pt x="5746" y="264"/>
                  <a:pt x="5822" y="38"/>
                  <a:pt x="5897" y="38"/>
                </a:cubicBezTo>
                <a:cubicBezTo>
                  <a:pt x="5972" y="38"/>
                  <a:pt x="6048" y="264"/>
                  <a:pt x="6123" y="264"/>
                </a:cubicBezTo>
                <a:cubicBezTo>
                  <a:pt x="6198" y="264"/>
                  <a:pt x="6312" y="0"/>
                  <a:pt x="6350" y="38"/>
                </a:cubicBezTo>
                <a:lnTo>
                  <a:pt x="6350" y="491"/>
                </a:lnTo>
                <a:lnTo>
                  <a:pt x="0" y="491"/>
                </a:lnTo>
                <a:close/>
              </a:path>
            </a:pathLst>
          </a:cu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04" name="Freeform 156">
            <a:extLst>
              <a:ext uri="{FF2B5EF4-FFF2-40B4-BE49-F238E27FC236}">
                <a16:creationId xmlns:a16="http://schemas.microsoft.com/office/drawing/2014/main" id="{A35B7DCD-B9E6-4C09-99FE-5D96D0EF7B92}"/>
              </a:ext>
            </a:extLst>
          </p:cNvPr>
          <p:cNvSpPr>
            <a:spLocks/>
          </p:cNvSpPr>
          <p:nvPr/>
        </p:nvSpPr>
        <p:spPr bwMode="auto">
          <a:xfrm>
            <a:off x="1588" y="6129338"/>
            <a:ext cx="9902825" cy="719137"/>
          </a:xfrm>
          <a:custGeom>
            <a:avLst/>
            <a:gdLst>
              <a:gd name="T0" fmla="*/ 0 w 6350"/>
              <a:gd name="T1" fmla="*/ 226 h 680"/>
              <a:gd name="T2" fmla="*/ 227 w 6350"/>
              <a:gd name="T3" fmla="*/ 0 h 680"/>
              <a:gd name="T4" fmla="*/ 453 w 6350"/>
              <a:gd name="T5" fmla="*/ 226 h 680"/>
              <a:gd name="T6" fmla="*/ 680 w 6350"/>
              <a:gd name="T7" fmla="*/ 0 h 680"/>
              <a:gd name="T8" fmla="*/ 907 w 6350"/>
              <a:gd name="T9" fmla="*/ 226 h 680"/>
              <a:gd name="T10" fmla="*/ 1134 w 6350"/>
              <a:gd name="T11" fmla="*/ 0 h 680"/>
              <a:gd name="T12" fmla="*/ 1361 w 6350"/>
              <a:gd name="T13" fmla="*/ 226 h 680"/>
              <a:gd name="T14" fmla="*/ 1587 w 6350"/>
              <a:gd name="T15" fmla="*/ 0 h 680"/>
              <a:gd name="T16" fmla="*/ 1814 w 6350"/>
              <a:gd name="T17" fmla="*/ 226 h 680"/>
              <a:gd name="T18" fmla="*/ 2041 w 6350"/>
              <a:gd name="T19" fmla="*/ 0 h 680"/>
              <a:gd name="T20" fmla="*/ 2268 w 6350"/>
              <a:gd name="T21" fmla="*/ 226 h 680"/>
              <a:gd name="T22" fmla="*/ 2495 w 6350"/>
              <a:gd name="T23" fmla="*/ 0 h 680"/>
              <a:gd name="T24" fmla="*/ 2721 w 6350"/>
              <a:gd name="T25" fmla="*/ 226 h 680"/>
              <a:gd name="T26" fmla="*/ 2948 w 6350"/>
              <a:gd name="T27" fmla="*/ 0 h 680"/>
              <a:gd name="T28" fmla="*/ 3175 w 6350"/>
              <a:gd name="T29" fmla="*/ 226 h 680"/>
              <a:gd name="T30" fmla="*/ 3402 w 6350"/>
              <a:gd name="T31" fmla="*/ 0 h 680"/>
              <a:gd name="T32" fmla="*/ 3629 w 6350"/>
              <a:gd name="T33" fmla="*/ 226 h 680"/>
              <a:gd name="T34" fmla="*/ 3855 w 6350"/>
              <a:gd name="T35" fmla="*/ 0 h 680"/>
              <a:gd name="T36" fmla="*/ 4082 w 6350"/>
              <a:gd name="T37" fmla="*/ 226 h 680"/>
              <a:gd name="T38" fmla="*/ 4309 w 6350"/>
              <a:gd name="T39" fmla="*/ 0 h 680"/>
              <a:gd name="T40" fmla="*/ 4536 w 6350"/>
              <a:gd name="T41" fmla="*/ 226 h 680"/>
              <a:gd name="T42" fmla="*/ 4763 w 6350"/>
              <a:gd name="T43" fmla="*/ 0 h 680"/>
              <a:gd name="T44" fmla="*/ 4989 w 6350"/>
              <a:gd name="T45" fmla="*/ 226 h 680"/>
              <a:gd name="T46" fmla="*/ 5216 w 6350"/>
              <a:gd name="T47" fmla="*/ 0 h 680"/>
              <a:gd name="T48" fmla="*/ 5443 w 6350"/>
              <a:gd name="T49" fmla="*/ 226 h 680"/>
              <a:gd name="T50" fmla="*/ 5670 w 6350"/>
              <a:gd name="T51" fmla="*/ 0 h 680"/>
              <a:gd name="T52" fmla="*/ 5897 w 6350"/>
              <a:gd name="T53" fmla="*/ 226 h 680"/>
              <a:gd name="T54" fmla="*/ 6123 w 6350"/>
              <a:gd name="T55" fmla="*/ 0 h 680"/>
              <a:gd name="T56" fmla="*/ 6350 w 6350"/>
              <a:gd name="T57" fmla="*/ 226 h 680"/>
              <a:gd name="T58" fmla="*/ 6350 w 6350"/>
              <a:gd name="T59" fmla="*/ 680 h 680"/>
              <a:gd name="T60" fmla="*/ 0 w 6350"/>
              <a:gd name="T61" fmla="*/ 680 h 680"/>
              <a:gd name="T62" fmla="*/ 0 w 6350"/>
              <a:gd name="T63" fmla="*/ 226 h 6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350" h="680">
                <a:moveTo>
                  <a:pt x="0" y="226"/>
                </a:moveTo>
                <a:cubicBezTo>
                  <a:pt x="38" y="113"/>
                  <a:pt x="152" y="0"/>
                  <a:pt x="227" y="0"/>
                </a:cubicBezTo>
                <a:cubicBezTo>
                  <a:pt x="302" y="0"/>
                  <a:pt x="378" y="226"/>
                  <a:pt x="453" y="226"/>
                </a:cubicBezTo>
                <a:cubicBezTo>
                  <a:pt x="528" y="226"/>
                  <a:pt x="604" y="0"/>
                  <a:pt x="680" y="0"/>
                </a:cubicBezTo>
                <a:cubicBezTo>
                  <a:pt x="756" y="0"/>
                  <a:pt x="831" y="226"/>
                  <a:pt x="907" y="226"/>
                </a:cubicBezTo>
                <a:cubicBezTo>
                  <a:pt x="983" y="226"/>
                  <a:pt x="1058" y="0"/>
                  <a:pt x="1134" y="0"/>
                </a:cubicBezTo>
                <a:cubicBezTo>
                  <a:pt x="1210" y="0"/>
                  <a:pt x="1286" y="226"/>
                  <a:pt x="1361" y="226"/>
                </a:cubicBezTo>
                <a:cubicBezTo>
                  <a:pt x="1436" y="226"/>
                  <a:pt x="1512" y="0"/>
                  <a:pt x="1587" y="0"/>
                </a:cubicBezTo>
                <a:cubicBezTo>
                  <a:pt x="1662" y="0"/>
                  <a:pt x="1738" y="226"/>
                  <a:pt x="1814" y="226"/>
                </a:cubicBezTo>
                <a:cubicBezTo>
                  <a:pt x="1890" y="226"/>
                  <a:pt x="1965" y="0"/>
                  <a:pt x="2041" y="0"/>
                </a:cubicBezTo>
                <a:cubicBezTo>
                  <a:pt x="2117" y="0"/>
                  <a:pt x="2192" y="226"/>
                  <a:pt x="2268" y="226"/>
                </a:cubicBezTo>
                <a:cubicBezTo>
                  <a:pt x="2344" y="226"/>
                  <a:pt x="2420" y="0"/>
                  <a:pt x="2495" y="0"/>
                </a:cubicBezTo>
                <a:cubicBezTo>
                  <a:pt x="2570" y="0"/>
                  <a:pt x="2646" y="226"/>
                  <a:pt x="2721" y="226"/>
                </a:cubicBezTo>
                <a:cubicBezTo>
                  <a:pt x="2796" y="226"/>
                  <a:pt x="2872" y="0"/>
                  <a:pt x="2948" y="0"/>
                </a:cubicBezTo>
                <a:cubicBezTo>
                  <a:pt x="3024" y="0"/>
                  <a:pt x="3099" y="226"/>
                  <a:pt x="3175" y="226"/>
                </a:cubicBezTo>
                <a:cubicBezTo>
                  <a:pt x="3251" y="226"/>
                  <a:pt x="3326" y="0"/>
                  <a:pt x="3402" y="0"/>
                </a:cubicBezTo>
                <a:cubicBezTo>
                  <a:pt x="3478" y="0"/>
                  <a:pt x="3554" y="226"/>
                  <a:pt x="3629" y="226"/>
                </a:cubicBezTo>
                <a:cubicBezTo>
                  <a:pt x="3704" y="226"/>
                  <a:pt x="3780" y="0"/>
                  <a:pt x="3855" y="0"/>
                </a:cubicBezTo>
                <a:cubicBezTo>
                  <a:pt x="3930" y="0"/>
                  <a:pt x="4006" y="226"/>
                  <a:pt x="4082" y="226"/>
                </a:cubicBezTo>
                <a:cubicBezTo>
                  <a:pt x="4158" y="226"/>
                  <a:pt x="4233" y="0"/>
                  <a:pt x="4309" y="0"/>
                </a:cubicBezTo>
                <a:cubicBezTo>
                  <a:pt x="4385" y="0"/>
                  <a:pt x="4460" y="226"/>
                  <a:pt x="4536" y="226"/>
                </a:cubicBezTo>
                <a:cubicBezTo>
                  <a:pt x="4612" y="226"/>
                  <a:pt x="4688" y="0"/>
                  <a:pt x="4763" y="0"/>
                </a:cubicBezTo>
                <a:cubicBezTo>
                  <a:pt x="4838" y="0"/>
                  <a:pt x="4914" y="226"/>
                  <a:pt x="4989" y="226"/>
                </a:cubicBezTo>
                <a:cubicBezTo>
                  <a:pt x="5064" y="226"/>
                  <a:pt x="5140" y="0"/>
                  <a:pt x="5216" y="0"/>
                </a:cubicBezTo>
                <a:cubicBezTo>
                  <a:pt x="5292" y="0"/>
                  <a:pt x="5367" y="226"/>
                  <a:pt x="5443" y="226"/>
                </a:cubicBezTo>
                <a:cubicBezTo>
                  <a:pt x="5519" y="226"/>
                  <a:pt x="5594" y="0"/>
                  <a:pt x="5670" y="0"/>
                </a:cubicBezTo>
                <a:cubicBezTo>
                  <a:pt x="5746" y="0"/>
                  <a:pt x="5822" y="226"/>
                  <a:pt x="5897" y="226"/>
                </a:cubicBezTo>
                <a:cubicBezTo>
                  <a:pt x="5972" y="226"/>
                  <a:pt x="6048" y="0"/>
                  <a:pt x="6123" y="0"/>
                </a:cubicBezTo>
                <a:cubicBezTo>
                  <a:pt x="6198" y="0"/>
                  <a:pt x="6312" y="113"/>
                  <a:pt x="6350" y="226"/>
                </a:cubicBezTo>
                <a:lnTo>
                  <a:pt x="6350" y="680"/>
                </a:lnTo>
                <a:lnTo>
                  <a:pt x="0" y="680"/>
                </a:lnTo>
                <a:lnTo>
                  <a:pt x="0" y="226"/>
                </a:lnTo>
                <a:close/>
              </a:path>
            </a:pathLst>
          </a:cu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2264" name="Group 216">
            <a:extLst>
              <a:ext uri="{FF2B5EF4-FFF2-40B4-BE49-F238E27FC236}">
                <a16:creationId xmlns:a16="http://schemas.microsoft.com/office/drawing/2014/main" id="{53AFBEB8-7317-458D-BBAB-C8EBFF91B331}"/>
              </a:ext>
            </a:extLst>
          </p:cNvPr>
          <p:cNvGrpSpPr>
            <a:grpSpLocks/>
          </p:cNvGrpSpPr>
          <p:nvPr/>
        </p:nvGrpSpPr>
        <p:grpSpPr bwMode="auto">
          <a:xfrm>
            <a:off x="7832725" y="458788"/>
            <a:ext cx="1530350" cy="1530350"/>
            <a:chOff x="398" y="346"/>
            <a:chExt cx="1078" cy="1078"/>
          </a:xfrm>
        </p:grpSpPr>
        <p:sp>
          <p:nvSpPr>
            <p:cNvPr id="2265" name="Rectangle 217">
              <a:extLst>
                <a:ext uri="{FF2B5EF4-FFF2-40B4-BE49-F238E27FC236}">
                  <a16:creationId xmlns:a16="http://schemas.microsoft.com/office/drawing/2014/main" id="{FFA104E6-A1C4-498A-8AE4-4A3F4C74C8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346"/>
              <a:ext cx="511" cy="51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66" name="Rectangle 218">
              <a:extLst>
                <a:ext uri="{FF2B5EF4-FFF2-40B4-BE49-F238E27FC236}">
                  <a16:creationId xmlns:a16="http://schemas.microsoft.com/office/drawing/2014/main" id="{1023CA41-919F-452B-A8AF-5CE5CE7311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913"/>
              <a:ext cx="511" cy="51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67" name="Rectangle 219">
              <a:extLst>
                <a:ext uri="{FF2B5EF4-FFF2-40B4-BE49-F238E27FC236}">
                  <a16:creationId xmlns:a16="http://schemas.microsoft.com/office/drawing/2014/main" id="{60ADD4DC-E15E-4DB1-AE4E-87346A603D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346"/>
              <a:ext cx="511" cy="51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68" name="Rectangle 220">
              <a:extLst>
                <a:ext uri="{FF2B5EF4-FFF2-40B4-BE49-F238E27FC236}">
                  <a16:creationId xmlns:a16="http://schemas.microsoft.com/office/drawing/2014/main" id="{272BB808-D93A-4357-B03C-18FE5A9101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913"/>
              <a:ext cx="511" cy="51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69" name="WordArt 221">
              <a:extLst>
                <a:ext uri="{FF2B5EF4-FFF2-40B4-BE49-F238E27FC236}">
                  <a16:creationId xmlns:a16="http://schemas.microsoft.com/office/drawing/2014/main" id="{38855415-F56B-4CCA-8902-B5306807DA8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5" y="402"/>
              <a:ext cx="397" cy="39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</a:t>
              </a:r>
            </a:p>
          </p:txBody>
        </p:sp>
        <p:sp>
          <p:nvSpPr>
            <p:cNvPr id="2270" name="WordArt 222">
              <a:extLst>
                <a:ext uri="{FF2B5EF4-FFF2-40B4-BE49-F238E27FC236}">
                  <a16:creationId xmlns:a16="http://schemas.microsoft.com/office/drawing/2014/main" id="{32F71520-0E5F-4F49-8B2B-5E8A53B5A44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2" y="402"/>
              <a:ext cx="397" cy="39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船</a:t>
              </a:r>
            </a:p>
          </p:txBody>
        </p:sp>
        <p:sp>
          <p:nvSpPr>
            <p:cNvPr id="2271" name="WordArt 223">
              <a:extLst>
                <a:ext uri="{FF2B5EF4-FFF2-40B4-BE49-F238E27FC236}">
                  <a16:creationId xmlns:a16="http://schemas.microsoft.com/office/drawing/2014/main" id="{77B61868-FF0B-4F63-B331-2C2CF5C8A58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5" y="969"/>
              <a:ext cx="397" cy="39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策</a:t>
              </a:r>
            </a:p>
          </p:txBody>
        </p:sp>
        <p:sp>
          <p:nvSpPr>
            <p:cNvPr id="2272" name="WordArt 224">
              <a:extLst>
                <a:ext uri="{FF2B5EF4-FFF2-40B4-BE49-F238E27FC236}">
                  <a16:creationId xmlns:a16="http://schemas.microsoft.com/office/drawing/2014/main" id="{72718DE0-C36D-4A0D-A067-3B033145114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2" y="969"/>
              <a:ext cx="397" cy="39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</a:t>
              </a:r>
            </a:p>
          </p:txBody>
        </p:sp>
      </p:grpSp>
      <p:sp>
        <p:nvSpPr>
          <p:cNvPr id="2273" name="Text Box 225">
            <a:extLst>
              <a:ext uri="{FF2B5EF4-FFF2-40B4-BE49-F238E27FC236}">
                <a16:creationId xmlns:a16="http://schemas.microsoft.com/office/drawing/2014/main" id="{2A94F288-D3F5-4BDF-851D-86C9270CDA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1700" y="1004888"/>
            <a:ext cx="6589713" cy="803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>
            <a:spAutoFit/>
          </a:bodyPr>
          <a:lstStyle/>
          <a:p>
            <a:r>
              <a:rPr lang="ja-JP" altLang="en-US" sz="2800">
                <a:ea typeface="メイリオ" panose="020B0604030504040204" pitchFamily="50" charset="-128"/>
              </a:rPr>
              <a:t>一、</a:t>
            </a:r>
          </a:p>
          <a:p>
            <a:endParaRPr lang="ja-JP" altLang="en-US" sz="2800">
              <a:ea typeface="メイリオ" panose="020B0604030504040204" pitchFamily="50" charset="-128"/>
            </a:endParaRPr>
          </a:p>
          <a:p>
            <a:r>
              <a:rPr lang="ja-JP" altLang="en-US" sz="2800">
                <a:ea typeface="メイリオ" panose="020B0604030504040204" pitchFamily="50" charset="-128"/>
              </a:rPr>
              <a:t>一、</a:t>
            </a:r>
          </a:p>
          <a:p>
            <a:endParaRPr lang="ja-JP" altLang="en-US" sz="2800">
              <a:ea typeface="メイリオ" panose="020B0604030504040204" pitchFamily="50" charset="-128"/>
            </a:endParaRPr>
          </a:p>
          <a:p>
            <a:r>
              <a:rPr lang="ja-JP" altLang="en-US" sz="2800">
                <a:ea typeface="メイリオ" panose="020B0604030504040204" pitchFamily="50" charset="-128"/>
              </a:rPr>
              <a:t>一、</a:t>
            </a:r>
          </a:p>
          <a:p>
            <a:endParaRPr lang="ja-JP" altLang="en-US" sz="2800">
              <a:ea typeface="メイリオ" panose="020B0604030504040204" pitchFamily="50" charset="-128"/>
            </a:endParaRPr>
          </a:p>
          <a:p>
            <a:r>
              <a:rPr lang="ja-JP" altLang="en-US" sz="2800">
                <a:ea typeface="メイリオ" panose="020B0604030504040204" pitchFamily="50" charset="-128"/>
              </a:rPr>
              <a:t>一、</a:t>
            </a:r>
          </a:p>
          <a:p>
            <a:endParaRPr lang="ja-JP" altLang="en-US" sz="2800">
              <a:ea typeface="メイリオ" panose="020B0604030504040204" pitchFamily="50" charset="-128"/>
            </a:endParaRPr>
          </a:p>
          <a:p>
            <a:r>
              <a:rPr lang="ja-JP" altLang="en-US" sz="2800">
                <a:ea typeface="メイリオ" panose="020B0604030504040204" pitchFamily="50" charset="-128"/>
              </a:rPr>
              <a:t>一、</a:t>
            </a:r>
          </a:p>
          <a:p>
            <a:endParaRPr lang="ja-JP" altLang="en-US" sz="2800">
              <a:ea typeface="メイリオ" panose="020B0604030504040204" pitchFamily="50" charset="-128"/>
            </a:endParaRPr>
          </a:p>
          <a:p>
            <a:r>
              <a:rPr lang="ja-JP" altLang="en-US" sz="2800">
                <a:ea typeface="メイリオ" panose="020B0604030504040204" pitchFamily="50" charset="-128"/>
              </a:rPr>
              <a:t>一、</a:t>
            </a:r>
          </a:p>
          <a:p>
            <a:endParaRPr lang="ja-JP" altLang="en-US" sz="2800">
              <a:ea typeface="メイリオ" panose="020B0604030504040204" pitchFamily="50" charset="-128"/>
            </a:endParaRPr>
          </a:p>
          <a:p>
            <a:r>
              <a:rPr lang="ja-JP" altLang="en-US" sz="2800">
                <a:ea typeface="メイリオ" panose="020B0604030504040204" pitchFamily="50" charset="-128"/>
              </a:rPr>
              <a:t>一、</a:t>
            </a:r>
          </a:p>
          <a:p>
            <a:endParaRPr lang="ja-JP" altLang="en-US" sz="2800">
              <a:ea typeface="メイリオ" panose="020B0604030504040204" pitchFamily="50" charset="-128"/>
            </a:endParaRPr>
          </a:p>
          <a:p>
            <a:r>
              <a:rPr lang="ja-JP" altLang="en-US" sz="2800">
                <a:ea typeface="メイリオ" panose="020B0604030504040204" pitchFamily="50" charset="-128"/>
              </a:rPr>
              <a:t>一、</a:t>
            </a:r>
          </a:p>
        </p:txBody>
      </p:sp>
      <p:sp>
        <p:nvSpPr>
          <p:cNvPr id="2275" name="AutoShape 227">
            <a:extLst>
              <a:ext uri="{FF2B5EF4-FFF2-40B4-BE49-F238E27FC236}">
                <a16:creationId xmlns:a16="http://schemas.microsoft.com/office/drawing/2014/main" id="{801FB597-E60C-44F3-8F56-195C9FBF73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43488" y="3789363"/>
            <a:ext cx="2519362" cy="990600"/>
          </a:xfrm>
          <a:prstGeom prst="wedgeRectCallout">
            <a:avLst>
              <a:gd name="adj1" fmla="val 52269"/>
              <a:gd name="adj2" fmla="val 98398"/>
            </a:avLst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ja-JP" altLang="en-US" b="0"/>
              <a:t>帆に会社のロゴなどを入れると</a:t>
            </a:r>
            <a:r>
              <a:rPr lang="en-US" altLang="ja-JP" b="0"/>
              <a:t>GOOD</a:t>
            </a:r>
            <a:r>
              <a:rPr lang="ja-JP" altLang="en-US" b="0"/>
              <a:t>です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>
            <a:extLst>
              <a:ext uri="{FF2B5EF4-FFF2-40B4-BE49-F238E27FC236}">
                <a16:creationId xmlns:a16="http://schemas.microsoft.com/office/drawing/2014/main" id="{99BBB09C-4306-4EB9-945D-653C499378B1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9906000" cy="6308725"/>
            <a:chOff x="0" y="0"/>
            <a:chExt cx="6810" cy="4320"/>
          </a:xfrm>
        </p:grpSpPr>
        <p:sp>
          <p:nvSpPr>
            <p:cNvPr id="5123" name="Rectangle 3">
              <a:extLst>
                <a:ext uri="{FF2B5EF4-FFF2-40B4-BE49-F238E27FC236}">
                  <a16:creationId xmlns:a16="http://schemas.microsoft.com/office/drawing/2014/main" id="{173BC613-A90A-46E6-BD31-C61C64DE39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852" cy="4320"/>
            </a:xfrm>
            <a:prstGeom prst="rect">
              <a:avLst/>
            </a:prstGeom>
            <a:gradFill rotWithShape="1">
              <a:gsLst>
                <a:gs pos="0">
                  <a:srgbClr val="FF9900">
                    <a:gamma/>
                    <a:shade val="46275"/>
                    <a:invGamma/>
                  </a:srgbClr>
                </a:gs>
                <a:gs pos="100000">
                  <a:srgbClr val="FF99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24" name="Rectangle 4">
              <a:extLst>
                <a:ext uri="{FF2B5EF4-FFF2-40B4-BE49-F238E27FC236}">
                  <a16:creationId xmlns:a16="http://schemas.microsoft.com/office/drawing/2014/main" id="{C6FD14EB-B5ED-4469-B253-39291A3FDA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0"/>
              <a:ext cx="852" cy="4320"/>
            </a:xfrm>
            <a:prstGeom prst="rect">
              <a:avLst/>
            </a:prstGeom>
            <a:gradFill rotWithShape="1">
              <a:gsLst>
                <a:gs pos="0">
                  <a:srgbClr val="FF9900">
                    <a:gamma/>
                    <a:shade val="46275"/>
                    <a:invGamma/>
                  </a:srgbClr>
                </a:gs>
                <a:gs pos="100000">
                  <a:srgbClr val="FF99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25" name="Rectangle 5">
              <a:extLst>
                <a:ext uri="{FF2B5EF4-FFF2-40B4-BE49-F238E27FC236}">
                  <a16:creationId xmlns:a16="http://schemas.microsoft.com/office/drawing/2014/main" id="{BC4C8B7D-3A74-4895-A550-C80E99E65F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0"/>
              <a:ext cx="852" cy="4320"/>
            </a:xfrm>
            <a:prstGeom prst="rect">
              <a:avLst/>
            </a:prstGeom>
            <a:gradFill rotWithShape="1">
              <a:gsLst>
                <a:gs pos="0">
                  <a:srgbClr val="FF9900">
                    <a:gamma/>
                    <a:shade val="46275"/>
                    <a:invGamma/>
                  </a:srgbClr>
                </a:gs>
                <a:gs pos="100000">
                  <a:srgbClr val="FF99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26" name="Rectangle 6">
              <a:extLst>
                <a:ext uri="{FF2B5EF4-FFF2-40B4-BE49-F238E27FC236}">
                  <a16:creationId xmlns:a16="http://schemas.microsoft.com/office/drawing/2014/main" id="{D147F697-6A8E-4AD8-BD49-D50049A9BE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4" y="0"/>
              <a:ext cx="852" cy="4320"/>
            </a:xfrm>
            <a:prstGeom prst="rect">
              <a:avLst/>
            </a:prstGeom>
            <a:gradFill rotWithShape="1">
              <a:gsLst>
                <a:gs pos="0">
                  <a:srgbClr val="FF9900">
                    <a:gamma/>
                    <a:shade val="46275"/>
                    <a:invGamma/>
                  </a:srgbClr>
                </a:gs>
                <a:gs pos="100000">
                  <a:srgbClr val="FF99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27" name="Rectangle 7">
              <a:extLst>
                <a:ext uri="{FF2B5EF4-FFF2-40B4-BE49-F238E27FC236}">
                  <a16:creationId xmlns:a16="http://schemas.microsoft.com/office/drawing/2014/main" id="{D9A77F35-149E-4219-8C00-0C36D4CC99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4" y="0"/>
              <a:ext cx="852" cy="4320"/>
            </a:xfrm>
            <a:prstGeom prst="rect">
              <a:avLst/>
            </a:prstGeom>
            <a:gradFill rotWithShape="1">
              <a:gsLst>
                <a:gs pos="0">
                  <a:srgbClr val="FF9900">
                    <a:gamma/>
                    <a:shade val="46275"/>
                    <a:invGamma/>
                  </a:srgbClr>
                </a:gs>
                <a:gs pos="100000">
                  <a:srgbClr val="FF99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28" name="Rectangle 8">
              <a:extLst>
                <a:ext uri="{FF2B5EF4-FFF2-40B4-BE49-F238E27FC236}">
                  <a16:creationId xmlns:a16="http://schemas.microsoft.com/office/drawing/2014/main" id="{D02EA8DE-9707-4147-9A0A-13E1FD41A4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6" y="0"/>
              <a:ext cx="852" cy="4320"/>
            </a:xfrm>
            <a:prstGeom prst="rect">
              <a:avLst/>
            </a:prstGeom>
            <a:gradFill rotWithShape="1">
              <a:gsLst>
                <a:gs pos="0">
                  <a:srgbClr val="FF9900">
                    <a:gamma/>
                    <a:shade val="46275"/>
                    <a:invGamma/>
                  </a:srgbClr>
                </a:gs>
                <a:gs pos="100000">
                  <a:srgbClr val="FF99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29" name="Rectangle 9">
              <a:extLst>
                <a:ext uri="{FF2B5EF4-FFF2-40B4-BE49-F238E27FC236}">
                  <a16:creationId xmlns:a16="http://schemas.microsoft.com/office/drawing/2014/main" id="{9ABBB09E-2D5A-4AF7-BD4D-0BA9DE9DD2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06" y="0"/>
              <a:ext cx="852" cy="4320"/>
            </a:xfrm>
            <a:prstGeom prst="rect">
              <a:avLst/>
            </a:prstGeom>
            <a:gradFill rotWithShape="1">
              <a:gsLst>
                <a:gs pos="0">
                  <a:srgbClr val="FF9900">
                    <a:gamma/>
                    <a:shade val="46275"/>
                    <a:invGamma/>
                  </a:srgbClr>
                </a:gs>
                <a:gs pos="100000">
                  <a:srgbClr val="FF99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30" name="Rectangle 10">
              <a:extLst>
                <a:ext uri="{FF2B5EF4-FFF2-40B4-BE49-F238E27FC236}">
                  <a16:creationId xmlns:a16="http://schemas.microsoft.com/office/drawing/2014/main" id="{A856CFF5-3BED-482D-BA78-82E0D238D4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58" y="0"/>
              <a:ext cx="852" cy="4320"/>
            </a:xfrm>
            <a:prstGeom prst="rect">
              <a:avLst/>
            </a:prstGeom>
            <a:gradFill rotWithShape="1">
              <a:gsLst>
                <a:gs pos="0">
                  <a:srgbClr val="FF9900">
                    <a:gamma/>
                    <a:shade val="46275"/>
                    <a:invGamma/>
                  </a:srgbClr>
                </a:gs>
                <a:gs pos="100000">
                  <a:srgbClr val="FF99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5131" name="Rectangle 11" descr="紙ふぶき (大)">
            <a:extLst>
              <a:ext uri="{FF2B5EF4-FFF2-40B4-BE49-F238E27FC236}">
                <a16:creationId xmlns:a16="http://schemas.microsoft.com/office/drawing/2014/main" id="{4A29032F-D657-4748-91C0-423E292650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62063" y="728663"/>
            <a:ext cx="7831137" cy="4860925"/>
          </a:xfrm>
          <a:prstGeom prst="rect">
            <a:avLst/>
          </a:prstGeom>
          <a:pattFill prst="lgConfetti">
            <a:fgClr>
              <a:srgbClr val="666633"/>
            </a:fgClr>
            <a:bgClr>
              <a:srgbClr val="808000"/>
            </a:bgClr>
          </a:patt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132" name="Rectangle 12">
            <a:extLst>
              <a:ext uri="{FF2B5EF4-FFF2-40B4-BE49-F238E27FC236}">
                <a16:creationId xmlns:a16="http://schemas.microsoft.com/office/drawing/2014/main" id="{92971B11-FDD8-4A33-9CA5-EBBBF391E6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62063" y="908050"/>
            <a:ext cx="7651750" cy="44116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133" name="Freeform 13">
            <a:extLst>
              <a:ext uri="{FF2B5EF4-FFF2-40B4-BE49-F238E27FC236}">
                <a16:creationId xmlns:a16="http://schemas.microsoft.com/office/drawing/2014/main" id="{DF7139F6-1A81-4891-A390-0D5EC209927C}"/>
              </a:ext>
            </a:extLst>
          </p:cNvPr>
          <p:cNvSpPr>
            <a:spLocks/>
          </p:cNvSpPr>
          <p:nvPr/>
        </p:nvSpPr>
        <p:spPr bwMode="auto">
          <a:xfrm>
            <a:off x="1588" y="5759450"/>
            <a:ext cx="9902825" cy="519113"/>
          </a:xfrm>
          <a:custGeom>
            <a:avLst/>
            <a:gdLst>
              <a:gd name="T0" fmla="*/ 0 w 6350"/>
              <a:gd name="T1" fmla="*/ 491 h 491"/>
              <a:gd name="T2" fmla="*/ 0 w 6350"/>
              <a:gd name="T3" fmla="*/ 38 h 491"/>
              <a:gd name="T4" fmla="*/ 227 w 6350"/>
              <a:gd name="T5" fmla="*/ 264 h 491"/>
              <a:gd name="T6" fmla="*/ 453 w 6350"/>
              <a:gd name="T7" fmla="*/ 38 h 491"/>
              <a:gd name="T8" fmla="*/ 680 w 6350"/>
              <a:gd name="T9" fmla="*/ 264 h 491"/>
              <a:gd name="T10" fmla="*/ 907 w 6350"/>
              <a:gd name="T11" fmla="*/ 38 h 491"/>
              <a:gd name="T12" fmla="*/ 1134 w 6350"/>
              <a:gd name="T13" fmla="*/ 264 h 491"/>
              <a:gd name="T14" fmla="*/ 1361 w 6350"/>
              <a:gd name="T15" fmla="*/ 38 h 491"/>
              <a:gd name="T16" fmla="*/ 1587 w 6350"/>
              <a:gd name="T17" fmla="*/ 264 h 491"/>
              <a:gd name="T18" fmla="*/ 1814 w 6350"/>
              <a:gd name="T19" fmla="*/ 38 h 491"/>
              <a:gd name="T20" fmla="*/ 2041 w 6350"/>
              <a:gd name="T21" fmla="*/ 264 h 491"/>
              <a:gd name="T22" fmla="*/ 2268 w 6350"/>
              <a:gd name="T23" fmla="*/ 38 h 491"/>
              <a:gd name="T24" fmla="*/ 2495 w 6350"/>
              <a:gd name="T25" fmla="*/ 264 h 491"/>
              <a:gd name="T26" fmla="*/ 2721 w 6350"/>
              <a:gd name="T27" fmla="*/ 38 h 491"/>
              <a:gd name="T28" fmla="*/ 2948 w 6350"/>
              <a:gd name="T29" fmla="*/ 264 h 491"/>
              <a:gd name="T30" fmla="*/ 3175 w 6350"/>
              <a:gd name="T31" fmla="*/ 38 h 491"/>
              <a:gd name="T32" fmla="*/ 3402 w 6350"/>
              <a:gd name="T33" fmla="*/ 264 h 491"/>
              <a:gd name="T34" fmla="*/ 3629 w 6350"/>
              <a:gd name="T35" fmla="*/ 38 h 491"/>
              <a:gd name="T36" fmla="*/ 3855 w 6350"/>
              <a:gd name="T37" fmla="*/ 264 h 491"/>
              <a:gd name="T38" fmla="*/ 4082 w 6350"/>
              <a:gd name="T39" fmla="*/ 38 h 491"/>
              <a:gd name="T40" fmla="*/ 4309 w 6350"/>
              <a:gd name="T41" fmla="*/ 264 h 491"/>
              <a:gd name="T42" fmla="*/ 4536 w 6350"/>
              <a:gd name="T43" fmla="*/ 38 h 491"/>
              <a:gd name="T44" fmla="*/ 4763 w 6350"/>
              <a:gd name="T45" fmla="*/ 264 h 491"/>
              <a:gd name="T46" fmla="*/ 4989 w 6350"/>
              <a:gd name="T47" fmla="*/ 38 h 491"/>
              <a:gd name="T48" fmla="*/ 5216 w 6350"/>
              <a:gd name="T49" fmla="*/ 264 h 491"/>
              <a:gd name="T50" fmla="*/ 5443 w 6350"/>
              <a:gd name="T51" fmla="*/ 38 h 491"/>
              <a:gd name="T52" fmla="*/ 5670 w 6350"/>
              <a:gd name="T53" fmla="*/ 264 h 491"/>
              <a:gd name="T54" fmla="*/ 5897 w 6350"/>
              <a:gd name="T55" fmla="*/ 38 h 491"/>
              <a:gd name="T56" fmla="*/ 6123 w 6350"/>
              <a:gd name="T57" fmla="*/ 264 h 491"/>
              <a:gd name="T58" fmla="*/ 6350 w 6350"/>
              <a:gd name="T59" fmla="*/ 38 h 491"/>
              <a:gd name="T60" fmla="*/ 6350 w 6350"/>
              <a:gd name="T61" fmla="*/ 491 h 491"/>
              <a:gd name="T62" fmla="*/ 0 w 6350"/>
              <a:gd name="T63" fmla="*/ 491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350" h="491">
                <a:moveTo>
                  <a:pt x="0" y="491"/>
                </a:moveTo>
                <a:lnTo>
                  <a:pt x="0" y="38"/>
                </a:lnTo>
                <a:cubicBezTo>
                  <a:pt x="38" y="0"/>
                  <a:pt x="152" y="264"/>
                  <a:pt x="227" y="264"/>
                </a:cubicBezTo>
                <a:cubicBezTo>
                  <a:pt x="302" y="264"/>
                  <a:pt x="378" y="38"/>
                  <a:pt x="453" y="38"/>
                </a:cubicBezTo>
                <a:cubicBezTo>
                  <a:pt x="528" y="38"/>
                  <a:pt x="604" y="264"/>
                  <a:pt x="680" y="264"/>
                </a:cubicBezTo>
                <a:cubicBezTo>
                  <a:pt x="756" y="264"/>
                  <a:pt x="831" y="38"/>
                  <a:pt x="907" y="38"/>
                </a:cubicBezTo>
                <a:cubicBezTo>
                  <a:pt x="983" y="38"/>
                  <a:pt x="1058" y="264"/>
                  <a:pt x="1134" y="264"/>
                </a:cubicBezTo>
                <a:cubicBezTo>
                  <a:pt x="1210" y="264"/>
                  <a:pt x="1286" y="38"/>
                  <a:pt x="1361" y="38"/>
                </a:cubicBezTo>
                <a:cubicBezTo>
                  <a:pt x="1436" y="38"/>
                  <a:pt x="1512" y="264"/>
                  <a:pt x="1587" y="264"/>
                </a:cubicBezTo>
                <a:cubicBezTo>
                  <a:pt x="1662" y="264"/>
                  <a:pt x="1738" y="38"/>
                  <a:pt x="1814" y="38"/>
                </a:cubicBezTo>
                <a:cubicBezTo>
                  <a:pt x="1890" y="38"/>
                  <a:pt x="1965" y="264"/>
                  <a:pt x="2041" y="264"/>
                </a:cubicBezTo>
                <a:cubicBezTo>
                  <a:pt x="2117" y="264"/>
                  <a:pt x="2192" y="38"/>
                  <a:pt x="2268" y="38"/>
                </a:cubicBezTo>
                <a:cubicBezTo>
                  <a:pt x="2344" y="38"/>
                  <a:pt x="2420" y="264"/>
                  <a:pt x="2495" y="264"/>
                </a:cubicBezTo>
                <a:cubicBezTo>
                  <a:pt x="2570" y="264"/>
                  <a:pt x="2646" y="38"/>
                  <a:pt x="2721" y="38"/>
                </a:cubicBezTo>
                <a:cubicBezTo>
                  <a:pt x="2796" y="38"/>
                  <a:pt x="2872" y="264"/>
                  <a:pt x="2948" y="264"/>
                </a:cubicBezTo>
                <a:cubicBezTo>
                  <a:pt x="3024" y="264"/>
                  <a:pt x="3099" y="38"/>
                  <a:pt x="3175" y="38"/>
                </a:cubicBezTo>
                <a:cubicBezTo>
                  <a:pt x="3251" y="38"/>
                  <a:pt x="3326" y="264"/>
                  <a:pt x="3402" y="264"/>
                </a:cubicBezTo>
                <a:cubicBezTo>
                  <a:pt x="3478" y="264"/>
                  <a:pt x="3554" y="38"/>
                  <a:pt x="3629" y="38"/>
                </a:cubicBezTo>
                <a:cubicBezTo>
                  <a:pt x="3704" y="38"/>
                  <a:pt x="3780" y="264"/>
                  <a:pt x="3855" y="264"/>
                </a:cubicBezTo>
                <a:cubicBezTo>
                  <a:pt x="3930" y="264"/>
                  <a:pt x="4006" y="38"/>
                  <a:pt x="4082" y="38"/>
                </a:cubicBezTo>
                <a:cubicBezTo>
                  <a:pt x="4158" y="38"/>
                  <a:pt x="4233" y="264"/>
                  <a:pt x="4309" y="264"/>
                </a:cubicBezTo>
                <a:cubicBezTo>
                  <a:pt x="4385" y="264"/>
                  <a:pt x="4460" y="38"/>
                  <a:pt x="4536" y="38"/>
                </a:cubicBezTo>
                <a:cubicBezTo>
                  <a:pt x="4612" y="38"/>
                  <a:pt x="4688" y="264"/>
                  <a:pt x="4763" y="264"/>
                </a:cubicBezTo>
                <a:cubicBezTo>
                  <a:pt x="4838" y="264"/>
                  <a:pt x="4914" y="38"/>
                  <a:pt x="4989" y="38"/>
                </a:cubicBezTo>
                <a:cubicBezTo>
                  <a:pt x="5064" y="38"/>
                  <a:pt x="5140" y="264"/>
                  <a:pt x="5216" y="264"/>
                </a:cubicBezTo>
                <a:cubicBezTo>
                  <a:pt x="5292" y="264"/>
                  <a:pt x="5367" y="38"/>
                  <a:pt x="5443" y="38"/>
                </a:cubicBezTo>
                <a:cubicBezTo>
                  <a:pt x="5519" y="38"/>
                  <a:pt x="5594" y="264"/>
                  <a:pt x="5670" y="264"/>
                </a:cubicBezTo>
                <a:cubicBezTo>
                  <a:pt x="5746" y="264"/>
                  <a:pt x="5822" y="38"/>
                  <a:pt x="5897" y="38"/>
                </a:cubicBezTo>
                <a:cubicBezTo>
                  <a:pt x="5972" y="38"/>
                  <a:pt x="6048" y="264"/>
                  <a:pt x="6123" y="264"/>
                </a:cubicBezTo>
                <a:cubicBezTo>
                  <a:pt x="6198" y="264"/>
                  <a:pt x="6312" y="0"/>
                  <a:pt x="6350" y="38"/>
                </a:cubicBezTo>
                <a:lnTo>
                  <a:pt x="6350" y="491"/>
                </a:lnTo>
                <a:lnTo>
                  <a:pt x="0" y="49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134" name="Freeform 14">
            <a:extLst>
              <a:ext uri="{FF2B5EF4-FFF2-40B4-BE49-F238E27FC236}">
                <a16:creationId xmlns:a16="http://schemas.microsoft.com/office/drawing/2014/main" id="{129EE37C-5B17-4845-90BA-FFA3226DE79E}"/>
              </a:ext>
            </a:extLst>
          </p:cNvPr>
          <p:cNvSpPr>
            <a:spLocks/>
          </p:cNvSpPr>
          <p:nvPr/>
        </p:nvSpPr>
        <p:spPr bwMode="auto">
          <a:xfrm>
            <a:off x="1588" y="5859463"/>
            <a:ext cx="9902825" cy="719137"/>
          </a:xfrm>
          <a:custGeom>
            <a:avLst/>
            <a:gdLst>
              <a:gd name="T0" fmla="*/ 0 w 6350"/>
              <a:gd name="T1" fmla="*/ 226 h 680"/>
              <a:gd name="T2" fmla="*/ 227 w 6350"/>
              <a:gd name="T3" fmla="*/ 0 h 680"/>
              <a:gd name="T4" fmla="*/ 453 w 6350"/>
              <a:gd name="T5" fmla="*/ 226 h 680"/>
              <a:gd name="T6" fmla="*/ 680 w 6350"/>
              <a:gd name="T7" fmla="*/ 0 h 680"/>
              <a:gd name="T8" fmla="*/ 907 w 6350"/>
              <a:gd name="T9" fmla="*/ 226 h 680"/>
              <a:gd name="T10" fmla="*/ 1134 w 6350"/>
              <a:gd name="T11" fmla="*/ 0 h 680"/>
              <a:gd name="T12" fmla="*/ 1361 w 6350"/>
              <a:gd name="T13" fmla="*/ 226 h 680"/>
              <a:gd name="T14" fmla="*/ 1587 w 6350"/>
              <a:gd name="T15" fmla="*/ 0 h 680"/>
              <a:gd name="T16" fmla="*/ 1814 w 6350"/>
              <a:gd name="T17" fmla="*/ 226 h 680"/>
              <a:gd name="T18" fmla="*/ 2041 w 6350"/>
              <a:gd name="T19" fmla="*/ 0 h 680"/>
              <a:gd name="T20" fmla="*/ 2268 w 6350"/>
              <a:gd name="T21" fmla="*/ 226 h 680"/>
              <a:gd name="T22" fmla="*/ 2495 w 6350"/>
              <a:gd name="T23" fmla="*/ 0 h 680"/>
              <a:gd name="T24" fmla="*/ 2721 w 6350"/>
              <a:gd name="T25" fmla="*/ 226 h 680"/>
              <a:gd name="T26" fmla="*/ 2948 w 6350"/>
              <a:gd name="T27" fmla="*/ 0 h 680"/>
              <a:gd name="T28" fmla="*/ 3175 w 6350"/>
              <a:gd name="T29" fmla="*/ 226 h 680"/>
              <a:gd name="T30" fmla="*/ 3402 w 6350"/>
              <a:gd name="T31" fmla="*/ 0 h 680"/>
              <a:gd name="T32" fmla="*/ 3629 w 6350"/>
              <a:gd name="T33" fmla="*/ 226 h 680"/>
              <a:gd name="T34" fmla="*/ 3855 w 6350"/>
              <a:gd name="T35" fmla="*/ 0 h 680"/>
              <a:gd name="T36" fmla="*/ 4082 w 6350"/>
              <a:gd name="T37" fmla="*/ 226 h 680"/>
              <a:gd name="T38" fmla="*/ 4309 w 6350"/>
              <a:gd name="T39" fmla="*/ 0 h 680"/>
              <a:gd name="T40" fmla="*/ 4536 w 6350"/>
              <a:gd name="T41" fmla="*/ 226 h 680"/>
              <a:gd name="T42" fmla="*/ 4763 w 6350"/>
              <a:gd name="T43" fmla="*/ 0 h 680"/>
              <a:gd name="T44" fmla="*/ 4989 w 6350"/>
              <a:gd name="T45" fmla="*/ 226 h 680"/>
              <a:gd name="T46" fmla="*/ 5216 w 6350"/>
              <a:gd name="T47" fmla="*/ 0 h 680"/>
              <a:gd name="T48" fmla="*/ 5443 w 6350"/>
              <a:gd name="T49" fmla="*/ 226 h 680"/>
              <a:gd name="T50" fmla="*/ 5670 w 6350"/>
              <a:gd name="T51" fmla="*/ 0 h 680"/>
              <a:gd name="T52" fmla="*/ 5897 w 6350"/>
              <a:gd name="T53" fmla="*/ 226 h 680"/>
              <a:gd name="T54" fmla="*/ 6123 w 6350"/>
              <a:gd name="T55" fmla="*/ 0 h 680"/>
              <a:gd name="T56" fmla="*/ 6350 w 6350"/>
              <a:gd name="T57" fmla="*/ 226 h 680"/>
              <a:gd name="T58" fmla="*/ 6350 w 6350"/>
              <a:gd name="T59" fmla="*/ 680 h 680"/>
              <a:gd name="T60" fmla="*/ 0 w 6350"/>
              <a:gd name="T61" fmla="*/ 680 h 680"/>
              <a:gd name="T62" fmla="*/ 0 w 6350"/>
              <a:gd name="T63" fmla="*/ 226 h 6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350" h="680">
                <a:moveTo>
                  <a:pt x="0" y="226"/>
                </a:moveTo>
                <a:cubicBezTo>
                  <a:pt x="38" y="113"/>
                  <a:pt x="152" y="0"/>
                  <a:pt x="227" y="0"/>
                </a:cubicBezTo>
                <a:cubicBezTo>
                  <a:pt x="302" y="0"/>
                  <a:pt x="378" y="226"/>
                  <a:pt x="453" y="226"/>
                </a:cubicBezTo>
                <a:cubicBezTo>
                  <a:pt x="528" y="226"/>
                  <a:pt x="604" y="0"/>
                  <a:pt x="680" y="0"/>
                </a:cubicBezTo>
                <a:cubicBezTo>
                  <a:pt x="756" y="0"/>
                  <a:pt x="831" y="226"/>
                  <a:pt x="907" y="226"/>
                </a:cubicBezTo>
                <a:cubicBezTo>
                  <a:pt x="983" y="226"/>
                  <a:pt x="1058" y="0"/>
                  <a:pt x="1134" y="0"/>
                </a:cubicBezTo>
                <a:cubicBezTo>
                  <a:pt x="1210" y="0"/>
                  <a:pt x="1286" y="226"/>
                  <a:pt x="1361" y="226"/>
                </a:cubicBezTo>
                <a:cubicBezTo>
                  <a:pt x="1436" y="226"/>
                  <a:pt x="1512" y="0"/>
                  <a:pt x="1587" y="0"/>
                </a:cubicBezTo>
                <a:cubicBezTo>
                  <a:pt x="1662" y="0"/>
                  <a:pt x="1738" y="226"/>
                  <a:pt x="1814" y="226"/>
                </a:cubicBezTo>
                <a:cubicBezTo>
                  <a:pt x="1890" y="226"/>
                  <a:pt x="1965" y="0"/>
                  <a:pt x="2041" y="0"/>
                </a:cubicBezTo>
                <a:cubicBezTo>
                  <a:pt x="2117" y="0"/>
                  <a:pt x="2192" y="226"/>
                  <a:pt x="2268" y="226"/>
                </a:cubicBezTo>
                <a:cubicBezTo>
                  <a:pt x="2344" y="226"/>
                  <a:pt x="2420" y="0"/>
                  <a:pt x="2495" y="0"/>
                </a:cubicBezTo>
                <a:cubicBezTo>
                  <a:pt x="2570" y="0"/>
                  <a:pt x="2646" y="226"/>
                  <a:pt x="2721" y="226"/>
                </a:cubicBezTo>
                <a:cubicBezTo>
                  <a:pt x="2796" y="226"/>
                  <a:pt x="2872" y="0"/>
                  <a:pt x="2948" y="0"/>
                </a:cubicBezTo>
                <a:cubicBezTo>
                  <a:pt x="3024" y="0"/>
                  <a:pt x="3099" y="226"/>
                  <a:pt x="3175" y="226"/>
                </a:cubicBezTo>
                <a:cubicBezTo>
                  <a:pt x="3251" y="226"/>
                  <a:pt x="3326" y="0"/>
                  <a:pt x="3402" y="0"/>
                </a:cubicBezTo>
                <a:cubicBezTo>
                  <a:pt x="3478" y="0"/>
                  <a:pt x="3554" y="226"/>
                  <a:pt x="3629" y="226"/>
                </a:cubicBezTo>
                <a:cubicBezTo>
                  <a:pt x="3704" y="226"/>
                  <a:pt x="3780" y="0"/>
                  <a:pt x="3855" y="0"/>
                </a:cubicBezTo>
                <a:cubicBezTo>
                  <a:pt x="3930" y="0"/>
                  <a:pt x="4006" y="226"/>
                  <a:pt x="4082" y="226"/>
                </a:cubicBezTo>
                <a:cubicBezTo>
                  <a:pt x="4158" y="226"/>
                  <a:pt x="4233" y="0"/>
                  <a:pt x="4309" y="0"/>
                </a:cubicBezTo>
                <a:cubicBezTo>
                  <a:pt x="4385" y="0"/>
                  <a:pt x="4460" y="226"/>
                  <a:pt x="4536" y="226"/>
                </a:cubicBezTo>
                <a:cubicBezTo>
                  <a:pt x="4612" y="226"/>
                  <a:pt x="4688" y="0"/>
                  <a:pt x="4763" y="0"/>
                </a:cubicBezTo>
                <a:cubicBezTo>
                  <a:pt x="4838" y="0"/>
                  <a:pt x="4914" y="226"/>
                  <a:pt x="4989" y="226"/>
                </a:cubicBezTo>
                <a:cubicBezTo>
                  <a:pt x="5064" y="226"/>
                  <a:pt x="5140" y="0"/>
                  <a:pt x="5216" y="0"/>
                </a:cubicBezTo>
                <a:cubicBezTo>
                  <a:pt x="5292" y="0"/>
                  <a:pt x="5367" y="226"/>
                  <a:pt x="5443" y="226"/>
                </a:cubicBezTo>
                <a:cubicBezTo>
                  <a:pt x="5519" y="226"/>
                  <a:pt x="5594" y="0"/>
                  <a:pt x="5670" y="0"/>
                </a:cubicBezTo>
                <a:cubicBezTo>
                  <a:pt x="5746" y="0"/>
                  <a:pt x="5822" y="226"/>
                  <a:pt x="5897" y="226"/>
                </a:cubicBezTo>
                <a:cubicBezTo>
                  <a:pt x="5972" y="226"/>
                  <a:pt x="6048" y="0"/>
                  <a:pt x="6123" y="0"/>
                </a:cubicBezTo>
                <a:cubicBezTo>
                  <a:pt x="6198" y="0"/>
                  <a:pt x="6312" y="113"/>
                  <a:pt x="6350" y="226"/>
                </a:cubicBezTo>
                <a:lnTo>
                  <a:pt x="6350" y="680"/>
                </a:lnTo>
                <a:lnTo>
                  <a:pt x="0" y="680"/>
                </a:lnTo>
                <a:lnTo>
                  <a:pt x="0" y="226"/>
                </a:lnTo>
                <a:close/>
              </a:path>
            </a:pathLst>
          </a:custGeom>
          <a:solidFill>
            <a:srgbClr val="33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5135" name="Group 15">
            <a:extLst>
              <a:ext uri="{FF2B5EF4-FFF2-40B4-BE49-F238E27FC236}">
                <a16:creationId xmlns:a16="http://schemas.microsoft.com/office/drawing/2014/main" id="{EDB17503-D761-4FBC-A3CC-83222210C802}"/>
              </a:ext>
            </a:extLst>
          </p:cNvPr>
          <p:cNvGrpSpPr>
            <a:grpSpLocks/>
          </p:cNvGrpSpPr>
          <p:nvPr/>
        </p:nvGrpSpPr>
        <p:grpSpPr bwMode="auto">
          <a:xfrm>
            <a:off x="7023100" y="4598988"/>
            <a:ext cx="2609850" cy="1871662"/>
            <a:chOff x="4367" y="2863"/>
            <a:chExt cx="1791" cy="1168"/>
          </a:xfrm>
        </p:grpSpPr>
        <p:grpSp>
          <p:nvGrpSpPr>
            <p:cNvPr id="5136" name="Group 16">
              <a:extLst>
                <a:ext uri="{FF2B5EF4-FFF2-40B4-BE49-F238E27FC236}">
                  <a16:creationId xmlns:a16="http://schemas.microsoft.com/office/drawing/2014/main" id="{19BAA0FC-92EF-4D8F-BE20-FDBEE9DF903C}"/>
                </a:ext>
              </a:extLst>
            </p:cNvPr>
            <p:cNvGrpSpPr>
              <a:grpSpLocks/>
            </p:cNvGrpSpPr>
            <p:nvPr/>
          </p:nvGrpSpPr>
          <p:grpSpPr bwMode="auto">
            <a:xfrm rot="1800000">
              <a:off x="4367" y="3407"/>
              <a:ext cx="175" cy="139"/>
              <a:chOff x="4027" y="3237"/>
              <a:chExt cx="544" cy="431"/>
            </a:xfrm>
          </p:grpSpPr>
          <p:sp>
            <p:nvSpPr>
              <p:cNvPr id="5137" name="Freeform 17">
                <a:extLst>
                  <a:ext uri="{FF2B5EF4-FFF2-40B4-BE49-F238E27FC236}">
                    <a16:creationId xmlns:a16="http://schemas.microsoft.com/office/drawing/2014/main" id="{3EFB237C-562D-4D4D-9354-84735D0E6316}"/>
                  </a:ext>
                </a:extLst>
              </p:cNvPr>
              <p:cNvSpPr>
                <a:spLocks/>
              </p:cNvSpPr>
              <p:nvPr/>
            </p:nvSpPr>
            <p:spPr bwMode="auto">
              <a:xfrm rot="2700000">
                <a:off x="4282" y="3378"/>
                <a:ext cx="210" cy="369"/>
              </a:xfrm>
              <a:custGeom>
                <a:avLst/>
                <a:gdLst>
                  <a:gd name="T0" fmla="*/ 106 w 210"/>
                  <a:gd name="T1" fmla="*/ 0 h 369"/>
                  <a:gd name="T2" fmla="*/ 0 w 210"/>
                  <a:gd name="T3" fmla="*/ 263 h 369"/>
                  <a:gd name="T4" fmla="*/ 106 w 210"/>
                  <a:gd name="T5" fmla="*/ 369 h 369"/>
                  <a:gd name="T6" fmla="*/ 210 w 210"/>
                  <a:gd name="T7" fmla="*/ 263 h 369"/>
                  <a:gd name="T8" fmla="*/ 106 w 210"/>
                  <a:gd name="T9" fmla="*/ 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0" h="369">
                    <a:moveTo>
                      <a:pt x="106" y="0"/>
                    </a:moveTo>
                    <a:cubicBezTo>
                      <a:pt x="71" y="0"/>
                      <a:pt x="0" y="202"/>
                      <a:pt x="0" y="263"/>
                    </a:cubicBezTo>
                    <a:cubicBezTo>
                      <a:pt x="0" y="324"/>
                      <a:pt x="71" y="369"/>
                      <a:pt x="106" y="369"/>
                    </a:cubicBezTo>
                    <a:cubicBezTo>
                      <a:pt x="141" y="369"/>
                      <a:pt x="210" y="324"/>
                      <a:pt x="210" y="263"/>
                    </a:cubicBezTo>
                    <a:cubicBezTo>
                      <a:pt x="210" y="202"/>
                      <a:pt x="141" y="0"/>
                      <a:pt x="106" y="0"/>
                    </a:cubicBez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38" name="Freeform 18">
                <a:extLst>
                  <a:ext uri="{FF2B5EF4-FFF2-40B4-BE49-F238E27FC236}">
                    <a16:creationId xmlns:a16="http://schemas.microsoft.com/office/drawing/2014/main" id="{D026C487-00E5-4DFB-9C8D-CBA82B5A5C3A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4107" y="3157"/>
                <a:ext cx="210" cy="369"/>
              </a:xfrm>
              <a:custGeom>
                <a:avLst/>
                <a:gdLst>
                  <a:gd name="T0" fmla="*/ 106 w 210"/>
                  <a:gd name="T1" fmla="*/ 0 h 369"/>
                  <a:gd name="T2" fmla="*/ 0 w 210"/>
                  <a:gd name="T3" fmla="*/ 263 h 369"/>
                  <a:gd name="T4" fmla="*/ 106 w 210"/>
                  <a:gd name="T5" fmla="*/ 369 h 369"/>
                  <a:gd name="T6" fmla="*/ 210 w 210"/>
                  <a:gd name="T7" fmla="*/ 263 h 369"/>
                  <a:gd name="T8" fmla="*/ 106 w 210"/>
                  <a:gd name="T9" fmla="*/ 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0" h="369">
                    <a:moveTo>
                      <a:pt x="106" y="0"/>
                    </a:moveTo>
                    <a:cubicBezTo>
                      <a:pt x="71" y="0"/>
                      <a:pt x="0" y="202"/>
                      <a:pt x="0" y="263"/>
                    </a:cubicBezTo>
                    <a:cubicBezTo>
                      <a:pt x="0" y="324"/>
                      <a:pt x="71" y="369"/>
                      <a:pt x="106" y="369"/>
                    </a:cubicBezTo>
                    <a:cubicBezTo>
                      <a:pt x="141" y="369"/>
                      <a:pt x="210" y="324"/>
                      <a:pt x="210" y="263"/>
                    </a:cubicBezTo>
                    <a:cubicBezTo>
                      <a:pt x="210" y="202"/>
                      <a:pt x="141" y="0"/>
                      <a:pt x="106" y="0"/>
                    </a:cubicBez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5139" name="Group 19">
              <a:extLst>
                <a:ext uri="{FF2B5EF4-FFF2-40B4-BE49-F238E27FC236}">
                  <a16:creationId xmlns:a16="http://schemas.microsoft.com/office/drawing/2014/main" id="{7B44AEA7-0FEE-4053-A050-23E083AE7C5C}"/>
                </a:ext>
              </a:extLst>
            </p:cNvPr>
            <p:cNvGrpSpPr>
              <a:grpSpLocks/>
            </p:cNvGrpSpPr>
            <p:nvPr/>
          </p:nvGrpSpPr>
          <p:grpSpPr bwMode="auto">
            <a:xfrm rot="9900000">
              <a:off x="5983" y="3152"/>
              <a:ext cx="175" cy="139"/>
              <a:chOff x="4027" y="3237"/>
              <a:chExt cx="544" cy="431"/>
            </a:xfrm>
          </p:grpSpPr>
          <p:sp>
            <p:nvSpPr>
              <p:cNvPr id="5140" name="Freeform 20">
                <a:extLst>
                  <a:ext uri="{FF2B5EF4-FFF2-40B4-BE49-F238E27FC236}">
                    <a16:creationId xmlns:a16="http://schemas.microsoft.com/office/drawing/2014/main" id="{C34AE9A0-3E67-4E5F-AACB-F33CE1E80620}"/>
                  </a:ext>
                </a:extLst>
              </p:cNvPr>
              <p:cNvSpPr>
                <a:spLocks/>
              </p:cNvSpPr>
              <p:nvPr/>
            </p:nvSpPr>
            <p:spPr bwMode="auto">
              <a:xfrm rot="2700000">
                <a:off x="4282" y="3378"/>
                <a:ext cx="210" cy="369"/>
              </a:xfrm>
              <a:custGeom>
                <a:avLst/>
                <a:gdLst>
                  <a:gd name="T0" fmla="*/ 106 w 210"/>
                  <a:gd name="T1" fmla="*/ 0 h 369"/>
                  <a:gd name="T2" fmla="*/ 0 w 210"/>
                  <a:gd name="T3" fmla="*/ 263 h 369"/>
                  <a:gd name="T4" fmla="*/ 106 w 210"/>
                  <a:gd name="T5" fmla="*/ 369 h 369"/>
                  <a:gd name="T6" fmla="*/ 210 w 210"/>
                  <a:gd name="T7" fmla="*/ 263 h 369"/>
                  <a:gd name="T8" fmla="*/ 106 w 210"/>
                  <a:gd name="T9" fmla="*/ 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0" h="369">
                    <a:moveTo>
                      <a:pt x="106" y="0"/>
                    </a:moveTo>
                    <a:cubicBezTo>
                      <a:pt x="71" y="0"/>
                      <a:pt x="0" y="202"/>
                      <a:pt x="0" y="263"/>
                    </a:cubicBezTo>
                    <a:cubicBezTo>
                      <a:pt x="0" y="324"/>
                      <a:pt x="71" y="369"/>
                      <a:pt x="106" y="369"/>
                    </a:cubicBezTo>
                    <a:cubicBezTo>
                      <a:pt x="141" y="369"/>
                      <a:pt x="210" y="324"/>
                      <a:pt x="210" y="263"/>
                    </a:cubicBezTo>
                    <a:cubicBezTo>
                      <a:pt x="210" y="202"/>
                      <a:pt x="141" y="0"/>
                      <a:pt x="106" y="0"/>
                    </a:cubicBez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41" name="Freeform 21">
                <a:extLst>
                  <a:ext uri="{FF2B5EF4-FFF2-40B4-BE49-F238E27FC236}">
                    <a16:creationId xmlns:a16="http://schemas.microsoft.com/office/drawing/2014/main" id="{D509BB69-A8F1-4B6D-B97D-FCC61A7DBEB8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4107" y="3157"/>
                <a:ext cx="210" cy="369"/>
              </a:xfrm>
              <a:custGeom>
                <a:avLst/>
                <a:gdLst>
                  <a:gd name="T0" fmla="*/ 106 w 210"/>
                  <a:gd name="T1" fmla="*/ 0 h 369"/>
                  <a:gd name="T2" fmla="*/ 0 w 210"/>
                  <a:gd name="T3" fmla="*/ 263 h 369"/>
                  <a:gd name="T4" fmla="*/ 106 w 210"/>
                  <a:gd name="T5" fmla="*/ 369 h 369"/>
                  <a:gd name="T6" fmla="*/ 210 w 210"/>
                  <a:gd name="T7" fmla="*/ 263 h 369"/>
                  <a:gd name="T8" fmla="*/ 106 w 210"/>
                  <a:gd name="T9" fmla="*/ 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0" h="369">
                    <a:moveTo>
                      <a:pt x="106" y="0"/>
                    </a:moveTo>
                    <a:cubicBezTo>
                      <a:pt x="71" y="0"/>
                      <a:pt x="0" y="202"/>
                      <a:pt x="0" y="263"/>
                    </a:cubicBezTo>
                    <a:cubicBezTo>
                      <a:pt x="0" y="324"/>
                      <a:pt x="71" y="369"/>
                      <a:pt x="106" y="369"/>
                    </a:cubicBezTo>
                    <a:cubicBezTo>
                      <a:pt x="141" y="369"/>
                      <a:pt x="210" y="324"/>
                      <a:pt x="210" y="263"/>
                    </a:cubicBezTo>
                    <a:cubicBezTo>
                      <a:pt x="210" y="202"/>
                      <a:pt x="141" y="0"/>
                      <a:pt x="106" y="0"/>
                    </a:cubicBez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5142" name="Group 22">
              <a:extLst>
                <a:ext uri="{FF2B5EF4-FFF2-40B4-BE49-F238E27FC236}">
                  <a16:creationId xmlns:a16="http://schemas.microsoft.com/office/drawing/2014/main" id="{5A7E493F-BE3E-41D6-AD75-2CA3AA3AA85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51" y="2863"/>
              <a:ext cx="1304" cy="1168"/>
              <a:chOff x="4578" y="2729"/>
              <a:chExt cx="1418" cy="1270"/>
            </a:xfrm>
          </p:grpSpPr>
          <p:grpSp>
            <p:nvGrpSpPr>
              <p:cNvPr id="5143" name="Group 23">
                <a:extLst>
                  <a:ext uri="{FF2B5EF4-FFF2-40B4-BE49-F238E27FC236}">
                    <a16:creationId xmlns:a16="http://schemas.microsoft.com/office/drawing/2014/main" id="{F84C40C9-2FA5-4D4B-83C4-EAD2A9D677D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647956">
                <a:off x="4578" y="2729"/>
                <a:ext cx="1418" cy="1270"/>
                <a:chOff x="1249" y="459"/>
                <a:chExt cx="3799" cy="3402"/>
              </a:xfrm>
            </p:grpSpPr>
            <p:sp>
              <p:nvSpPr>
                <p:cNvPr id="5144" name="Freeform 24">
                  <a:extLst>
                    <a:ext uri="{FF2B5EF4-FFF2-40B4-BE49-F238E27FC236}">
                      <a16:creationId xmlns:a16="http://schemas.microsoft.com/office/drawing/2014/main" id="{498F18B1-5222-4F97-954F-C40656BDC10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20" y="887"/>
                  <a:ext cx="1658" cy="1526"/>
                </a:xfrm>
                <a:custGeom>
                  <a:avLst/>
                  <a:gdLst>
                    <a:gd name="T0" fmla="*/ 58 w 1980"/>
                    <a:gd name="T1" fmla="*/ 335 h 1823"/>
                    <a:gd name="T2" fmla="*/ 219 w 1980"/>
                    <a:gd name="T3" fmla="*/ 0 h 1823"/>
                    <a:gd name="T4" fmla="*/ 1980 w 1980"/>
                    <a:gd name="T5" fmla="*/ 8 h 1823"/>
                    <a:gd name="T6" fmla="*/ 1872 w 1980"/>
                    <a:gd name="T7" fmla="*/ 335 h 1823"/>
                    <a:gd name="T8" fmla="*/ 1815 w 1980"/>
                    <a:gd name="T9" fmla="*/ 928 h 1823"/>
                    <a:gd name="T10" fmla="*/ 1867 w 1980"/>
                    <a:gd name="T11" fmla="*/ 1369 h 1823"/>
                    <a:gd name="T12" fmla="*/ 1980 w 1980"/>
                    <a:gd name="T13" fmla="*/ 1823 h 1823"/>
                    <a:gd name="T14" fmla="*/ 166 w 1980"/>
                    <a:gd name="T15" fmla="*/ 1823 h 1823"/>
                    <a:gd name="T16" fmla="*/ 46 w 1980"/>
                    <a:gd name="T17" fmla="*/ 1521 h 1823"/>
                    <a:gd name="T18" fmla="*/ 0 w 1980"/>
                    <a:gd name="T19" fmla="*/ 888 h 1823"/>
                    <a:gd name="T20" fmla="*/ 58 w 1980"/>
                    <a:gd name="T21" fmla="*/ 335 h 18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980" h="1823">
                      <a:moveTo>
                        <a:pt x="58" y="335"/>
                      </a:moveTo>
                      <a:lnTo>
                        <a:pt x="219" y="0"/>
                      </a:lnTo>
                      <a:lnTo>
                        <a:pt x="1980" y="8"/>
                      </a:lnTo>
                      <a:lnTo>
                        <a:pt x="1872" y="335"/>
                      </a:lnTo>
                      <a:cubicBezTo>
                        <a:pt x="1845" y="488"/>
                        <a:pt x="1816" y="756"/>
                        <a:pt x="1815" y="928"/>
                      </a:cubicBezTo>
                      <a:cubicBezTo>
                        <a:pt x="1815" y="1251"/>
                        <a:pt x="1835" y="1219"/>
                        <a:pt x="1867" y="1369"/>
                      </a:cubicBezTo>
                      <a:lnTo>
                        <a:pt x="1980" y="1823"/>
                      </a:lnTo>
                      <a:lnTo>
                        <a:pt x="166" y="1823"/>
                      </a:lnTo>
                      <a:lnTo>
                        <a:pt x="46" y="1521"/>
                      </a:lnTo>
                      <a:cubicBezTo>
                        <a:pt x="26" y="1365"/>
                        <a:pt x="0" y="1200"/>
                        <a:pt x="0" y="888"/>
                      </a:cubicBezTo>
                      <a:cubicBezTo>
                        <a:pt x="0" y="576"/>
                        <a:pt x="58" y="335"/>
                        <a:pt x="58" y="335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145" name="Freeform 25">
                  <a:extLst>
                    <a:ext uri="{FF2B5EF4-FFF2-40B4-BE49-F238E27FC236}">
                      <a16:creationId xmlns:a16="http://schemas.microsoft.com/office/drawing/2014/main" id="{345479D9-4DAE-4ACE-97BE-95C3FCDE2B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25" y="780"/>
                  <a:ext cx="1768" cy="1627"/>
                </a:xfrm>
                <a:custGeom>
                  <a:avLst/>
                  <a:gdLst>
                    <a:gd name="T0" fmla="*/ 58 w 1980"/>
                    <a:gd name="T1" fmla="*/ 335 h 1823"/>
                    <a:gd name="T2" fmla="*/ 219 w 1980"/>
                    <a:gd name="T3" fmla="*/ 0 h 1823"/>
                    <a:gd name="T4" fmla="*/ 1980 w 1980"/>
                    <a:gd name="T5" fmla="*/ 8 h 1823"/>
                    <a:gd name="T6" fmla="*/ 1872 w 1980"/>
                    <a:gd name="T7" fmla="*/ 335 h 1823"/>
                    <a:gd name="T8" fmla="*/ 1815 w 1980"/>
                    <a:gd name="T9" fmla="*/ 928 h 1823"/>
                    <a:gd name="T10" fmla="*/ 1867 w 1980"/>
                    <a:gd name="T11" fmla="*/ 1369 h 1823"/>
                    <a:gd name="T12" fmla="*/ 1980 w 1980"/>
                    <a:gd name="T13" fmla="*/ 1823 h 1823"/>
                    <a:gd name="T14" fmla="*/ 166 w 1980"/>
                    <a:gd name="T15" fmla="*/ 1823 h 1823"/>
                    <a:gd name="T16" fmla="*/ 46 w 1980"/>
                    <a:gd name="T17" fmla="*/ 1521 h 1823"/>
                    <a:gd name="T18" fmla="*/ 0 w 1980"/>
                    <a:gd name="T19" fmla="*/ 888 h 1823"/>
                    <a:gd name="T20" fmla="*/ 58 w 1980"/>
                    <a:gd name="T21" fmla="*/ 335 h 18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980" h="1823">
                      <a:moveTo>
                        <a:pt x="58" y="335"/>
                      </a:moveTo>
                      <a:lnTo>
                        <a:pt x="219" y="0"/>
                      </a:lnTo>
                      <a:lnTo>
                        <a:pt x="1980" y="8"/>
                      </a:lnTo>
                      <a:lnTo>
                        <a:pt x="1872" y="335"/>
                      </a:lnTo>
                      <a:cubicBezTo>
                        <a:pt x="1845" y="488"/>
                        <a:pt x="1816" y="756"/>
                        <a:pt x="1815" y="928"/>
                      </a:cubicBezTo>
                      <a:cubicBezTo>
                        <a:pt x="1815" y="1251"/>
                        <a:pt x="1835" y="1219"/>
                        <a:pt x="1867" y="1369"/>
                      </a:cubicBezTo>
                      <a:lnTo>
                        <a:pt x="1980" y="1823"/>
                      </a:lnTo>
                      <a:lnTo>
                        <a:pt x="166" y="1823"/>
                      </a:lnTo>
                      <a:lnTo>
                        <a:pt x="46" y="1521"/>
                      </a:lnTo>
                      <a:cubicBezTo>
                        <a:pt x="26" y="1365"/>
                        <a:pt x="0" y="1200"/>
                        <a:pt x="0" y="888"/>
                      </a:cubicBezTo>
                      <a:cubicBezTo>
                        <a:pt x="0" y="576"/>
                        <a:pt x="58" y="335"/>
                        <a:pt x="58" y="335"/>
                      </a:cubicBezTo>
                      <a:close/>
                    </a:path>
                  </a:pathLst>
                </a:custGeom>
                <a:solidFill>
                  <a:srgbClr val="333333">
                    <a:alpha val="50000"/>
                  </a:srgbClr>
                </a:solidFill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146" name="Rectangle 26">
                  <a:extLst>
                    <a:ext uri="{FF2B5EF4-FFF2-40B4-BE49-F238E27FC236}">
                      <a16:creationId xmlns:a16="http://schemas.microsoft.com/office/drawing/2014/main" id="{984E046B-0B40-4992-845B-FE96A36E62C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4" y="799"/>
                  <a:ext cx="95" cy="1709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47" name="Rectangle 27">
                  <a:extLst>
                    <a:ext uri="{FF2B5EF4-FFF2-40B4-BE49-F238E27FC236}">
                      <a16:creationId xmlns:a16="http://schemas.microsoft.com/office/drawing/2014/main" id="{4F299A53-9D9E-447B-A8D9-B73C5E77CE6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10" y="686"/>
                  <a:ext cx="102" cy="1822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48" name="Freeform 28">
                  <a:extLst>
                    <a:ext uri="{FF2B5EF4-FFF2-40B4-BE49-F238E27FC236}">
                      <a16:creationId xmlns:a16="http://schemas.microsoft.com/office/drawing/2014/main" id="{552E3B5C-2249-41CB-BB71-84B564300CA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96" y="780"/>
                  <a:ext cx="1768" cy="1627"/>
                </a:xfrm>
                <a:custGeom>
                  <a:avLst/>
                  <a:gdLst>
                    <a:gd name="T0" fmla="*/ 58 w 1980"/>
                    <a:gd name="T1" fmla="*/ 335 h 1823"/>
                    <a:gd name="T2" fmla="*/ 219 w 1980"/>
                    <a:gd name="T3" fmla="*/ 0 h 1823"/>
                    <a:gd name="T4" fmla="*/ 1980 w 1980"/>
                    <a:gd name="T5" fmla="*/ 8 h 1823"/>
                    <a:gd name="T6" fmla="*/ 1872 w 1980"/>
                    <a:gd name="T7" fmla="*/ 335 h 1823"/>
                    <a:gd name="T8" fmla="*/ 1815 w 1980"/>
                    <a:gd name="T9" fmla="*/ 928 h 1823"/>
                    <a:gd name="T10" fmla="*/ 1867 w 1980"/>
                    <a:gd name="T11" fmla="*/ 1369 h 1823"/>
                    <a:gd name="T12" fmla="*/ 1980 w 1980"/>
                    <a:gd name="T13" fmla="*/ 1823 h 1823"/>
                    <a:gd name="T14" fmla="*/ 166 w 1980"/>
                    <a:gd name="T15" fmla="*/ 1823 h 1823"/>
                    <a:gd name="T16" fmla="*/ 46 w 1980"/>
                    <a:gd name="T17" fmla="*/ 1521 h 1823"/>
                    <a:gd name="T18" fmla="*/ 0 w 1980"/>
                    <a:gd name="T19" fmla="*/ 888 h 1823"/>
                    <a:gd name="T20" fmla="*/ 58 w 1980"/>
                    <a:gd name="T21" fmla="*/ 335 h 18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980" h="1823">
                      <a:moveTo>
                        <a:pt x="58" y="335"/>
                      </a:moveTo>
                      <a:lnTo>
                        <a:pt x="219" y="0"/>
                      </a:lnTo>
                      <a:lnTo>
                        <a:pt x="1980" y="8"/>
                      </a:lnTo>
                      <a:lnTo>
                        <a:pt x="1872" y="335"/>
                      </a:lnTo>
                      <a:cubicBezTo>
                        <a:pt x="1845" y="488"/>
                        <a:pt x="1816" y="756"/>
                        <a:pt x="1815" y="928"/>
                      </a:cubicBezTo>
                      <a:cubicBezTo>
                        <a:pt x="1815" y="1251"/>
                        <a:pt x="1835" y="1219"/>
                        <a:pt x="1867" y="1369"/>
                      </a:cubicBezTo>
                      <a:lnTo>
                        <a:pt x="1980" y="1823"/>
                      </a:lnTo>
                      <a:lnTo>
                        <a:pt x="166" y="1823"/>
                      </a:lnTo>
                      <a:lnTo>
                        <a:pt x="46" y="1521"/>
                      </a:lnTo>
                      <a:cubicBezTo>
                        <a:pt x="26" y="1365"/>
                        <a:pt x="0" y="1200"/>
                        <a:pt x="0" y="888"/>
                      </a:cubicBezTo>
                      <a:cubicBezTo>
                        <a:pt x="0" y="576"/>
                        <a:pt x="58" y="335"/>
                        <a:pt x="58" y="335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149" name="Rectangle 29">
                  <a:extLst>
                    <a:ext uri="{FF2B5EF4-FFF2-40B4-BE49-F238E27FC236}">
                      <a16:creationId xmlns:a16="http://schemas.microsoft.com/office/drawing/2014/main" id="{FFC84027-D2B4-4DBF-87F7-0110BD94E96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66" y="459"/>
                  <a:ext cx="114" cy="2041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50" name="Oval 30">
                  <a:extLst>
                    <a:ext uri="{FF2B5EF4-FFF2-40B4-BE49-F238E27FC236}">
                      <a16:creationId xmlns:a16="http://schemas.microsoft.com/office/drawing/2014/main" id="{4230AD1F-74E8-48C8-9A98-12BF3224C51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6" y="1990"/>
                  <a:ext cx="339" cy="453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51" name="Oval 31">
                  <a:extLst>
                    <a:ext uri="{FF2B5EF4-FFF2-40B4-BE49-F238E27FC236}">
                      <a16:creationId xmlns:a16="http://schemas.microsoft.com/office/drawing/2014/main" id="{058C2E33-C0EF-4BDB-A16E-CBEEC47BF2B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19" y="1990"/>
                  <a:ext cx="340" cy="453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52" name="Freeform 32">
                  <a:extLst>
                    <a:ext uri="{FF2B5EF4-FFF2-40B4-BE49-F238E27FC236}">
                      <a16:creationId xmlns:a16="http://schemas.microsoft.com/office/drawing/2014/main" id="{87A58AE1-D6CD-42E1-A3A1-9D8BD257965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06" y="2444"/>
                  <a:ext cx="3628" cy="1417"/>
                </a:xfrm>
                <a:custGeom>
                  <a:avLst/>
                  <a:gdLst>
                    <a:gd name="T0" fmla="*/ 226 w 3628"/>
                    <a:gd name="T1" fmla="*/ 1417 h 1417"/>
                    <a:gd name="T2" fmla="*/ 113 w 3628"/>
                    <a:gd name="T3" fmla="*/ 1190 h 1417"/>
                    <a:gd name="T4" fmla="*/ 0 w 3628"/>
                    <a:gd name="T5" fmla="*/ 737 h 1417"/>
                    <a:gd name="T6" fmla="*/ 0 w 3628"/>
                    <a:gd name="T7" fmla="*/ 0 h 1417"/>
                    <a:gd name="T8" fmla="*/ 3628 w 3628"/>
                    <a:gd name="T9" fmla="*/ 0 h 1417"/>
                    <a:gd name="T10" fmla="*/ 3628 w 3628"/>
                    <a:gd name="T11" fmla="*/ 737 h 1417"/>
                    <a:gd name="T12" fmla="*/ 3515 w 3628"/>
                    <a:gd name="T13" fmla="*/ 1190 h 1417"/>
                    <a:gd name="T14" fmla="*/ 3402 w 3628"/>
                    <a:gd name="T15" fmla="*/ 1417 h 1417"/>
                    <a:gd name="T16" fmla="*/ 226 w 3628"/>
                    <a:gd name="T17" fmla="*/ 1417 h 14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628" h="1417">
                      <a:moveTo>
                        <a:pt x="226" y="1417"/>
                      </a:moveTo>
                      <a:lnTo>
                        <a:pt x="113" y="1190"/>
                      </a:lnTo>
                      <a:lnTo>
                        <a:pt x="0" y="737"/>
                      </a:lnTo>
                      <a:lnTo>
                        <a:pt x="0" y="0"/>
                      </a:lnTo>
                      <a:lnTo>
                        <a:pt x="3628" y="0"/>
                      </a:lnTo>
                      <a:lnTo>
                        <a:pt x="3628" y="737"/>
                      </a:lnTo>
                      <a:lnTo>
                        <a:pt x="3515" y="1190"/>
                      </a:lnTo>
                      <a:lnTo>
                        <a:pt x="3402" y="1417"/>
                      </a:lnTo>
                      <a:lnTo>
                        <a:pt x="226" y="1417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153" name="Rectangle 33">
                  <a:extLst>
                    <a:ext uri="{FF2B5EF4-FFF2-40B4-BE49-F238E27FC236}">
                      <a16:creationId xmlns:a16="http://schemas.microsoft.com/office/drawing/2014/main" id="{CA20A199-8534-4A7F-A97E-3C8FB206A13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46" y="2444"/>
                  <a:ext cx="3288" cy="56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54" name="Rectangle 34">
                  <a:extLst>
                    <a:ext uri="{FF2B5EF4-FFF2-40B4-BE49-F238E27FC236}">
                      <a16:creationId xmlns:a16="http://schemas.microsoft.com/office/drawing/2014/main" id="{B1318AA3-3E15-4B12-BCF9-DF6BB7B9BF8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49" y="2444"/>
                  <a:ext cx="283" cy="56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55" name="Rectangle 35">
                  <a:extLst>
                    <a:ext uri="{FF2B5EF4-FFF2-40B4-BE49-F238E27FC236}">
                      <a16:creationId xmlns:a16="http://schemas.microsoft.com/office/drawing/2014/main" id="{7C232BE5-00DE-48DB-9430-C87C41C5F7A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46" y="2727"/>
                  <a:ext cx="3288" cy="56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56" name="Rectangle 36">
                  <a:extLst>
                    <a:ext uri="{FF2B5EF4-FFF2-40B4-BE49-F238E27FC236}">
                      <a16:creationId xmlns:a16="http://schemas.microsoft.com/office/drawing/2014/main" id="{F6688242-F885-42E5-835A-7B8CFB2B0C9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49" y="2727"/>
                  <a:ext cx="283" cy="57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57" name="Rectangle 37">
                  <a:extLst>
                    <a:ext uri="{FF2B5EF4-FFF2-40B4-BE49-F238E27FC236}">
                      <a16:creationId xmlns:a16="http://schemas.microsoft.com/office/drawing/2014/main" id="{8B80F8DE-C841-4A31-A931-E482F12F69A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46" y="3011"/>
                  <a:ext cx="3288" cy="56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58" name="Rectangle 38">
                  <a:extLst>
                    <a:ext uri="{FF2B5EF4-FFF2-40B4-BE49-F238E27FC236}">
                      <a16:creationId xmlns:a16="http://schemas.microsoft.com/office/drawing/2014/main" id="{2E4A75C4-EB23-4DAB-8F9D-A0E0FECA66B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49" y="3011"/>
                  <a:ext cx="283" cy="56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59" name="Rectangle 39">
                  <a:extLst>
                    <a:ext uri="{FF2B5EF4-FFF2-40B4-BE49-F238E27FC236}">
                      <a16:creationId xmlns:a16="http://schemas.microsoft.com/office/drawing/2014/main" id="{B409A1AE-AFD3-4993-9DAB-18C02FD19A4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46" y="3294"/>
                  <a:ext cx="3231" cy="57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60" name="Rectangle 40">
                  <a:extLst>
                    <a:ext uri="{FF2B5EF4-FFF2-40B4-BE49-F238E27FC236}">
                      <a16:creationId xmlns:a16="http://schemas.microsoft.com/office/drawing/2014/main" id="{94D06F21-0C3A-4289-B1C3-3EC0FFC0825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6" y="3294"/>
                  <a:ext cx="282" cy="57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61" name="Rectangle 41">
                  <a:extLst>
                    <a:ext uri="{FF2B5EF4-FFF2-40B4-BE49-F238E27FC236}">
                      <a16:creationId xmlns:a16="http://schemas.microsoft.com/office/drawing/2014/main" id="{33E78CA6-864B-4CEA-AA3B-93C0FD5B0FB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59" y="3578"/>
                  <a:ext cx="3062" cy="56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62" name="Rectangle 42">
                  <a:extLst>
                    <a:ext uri="{FF2B5EF4-FFF2-40B4-BE49-F238E27FC236}">
                      <a16:creationId xmlns:a16="http://schemas.microsoft.com/office/drawing/2014/main" id="{1AABD4DA-9734-4788-BB58-E9C1179133E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62" y="3578"/>
                  <a:ext cx="340" cy="56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63" name="Freeform 43">
                  <a:extLst>
                    <a:ext uri="{FF2B5EF4-FFF2-40B4-BE49-F238E27FC236}">
                      <a16:creationId xmlns:a16="http://schemas.microsoft.com/office/drawing/2014/main" id="{E9465862-1020-4CDF-B82F-3E059F8FCA3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89" y="2387"/>
                  <a:ext cx="340" cy="1474"/>
                </a:xfrm>
                <a:custGeom>
                  <a:avLst/>
                  <a:gdLst>
                    <a:gd name="T0" fmla="*/ 227 w 340"/>
                    <a:gd name="T1" fmla="*/ 1474 h 1474"/>
                    <a:gd name="T2" fmla="*/ 113 w 340"/>
                    <a:gd name="T3" fmla="*/ 1247 h 1474"/>
                    <a:gd name="T4" fmla="*/ 0 w 340"/>
                    <a:gd name="T5" fmla="*/ 794 h 1474"/>
                    <a:gd name="T6" fmla="*/ 0 w 340"/>
                    <a:gd name="T7" fmla="*/ 0 h 1474"/>
                    <a:gd name="T8" fmla="*/ 113 w 340"/>
                    <a:gd name="T9" fmla="*/ 0 h 1474"/>
                    <a:gd name="T10" fmla="*/ 113 w 340"/>
                    <a:gd name="T11" fmla="*/ 794 h 1474"/>
                    <a:gd name="T12" fmla="*/ 227 w 340"/>
                    <a:gd name="T13" fmla="*/ 1247 h 1474"/>
                    <a:gd name="T14" fmla="*/ 340 w 340"/>
                    <a:gd name="T15" fmla="*/ 1474 h 1474"/>
                    <a:gd name="T16" fmla="*/ 227 w 340"/>
                    <a:gd name="T17" fmla="*/ 1474 h 14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40" h="1474">
                      <a:moveTo>
                        <a:pt x="227" y="1474"/>
                      </a:moveTo>
                      <a:lnTo>
                        <a:pt x="113" y="1247"/>
                      </a:lnTo>
                      <a:lnTo>
                        <a:pt x="0" y="794"/>
                      </a:lnTo>
                      <a:lnTo>
                        <a:pt x="0" y="0"/>
                      </a:lnTo>
                      <a:lnTo>
                        <a:pt x="113" y="0"/>
                      </a:lnTo>
                      <a:lnTo>
                        <a:pt x="113" y="794"/>
                      </a:lnTo>
                      <a:lnTo>
                        <a:pt x="227" y="1247"/>
                      </a:lnTo>
                      <a:lnTo>
                        <a:pt x="340" y="1474"/>
                      </a:lnTo>
                      <a:lnTo>
                        <a:pt x="227" y="1474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164" name="Freeform 44">
                  <a:extLst>
                    <a:ext uri="{FF2B5EF4-FFF2-40B4-BE49-F238E27FC236}">
                      <a16:creationId xmlns:a16="http://schemas.microsoft.com/office/drawing/2014/main" id="{3C098686-75DF-4187-8065-438441ED4F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32" y="2387"/>
                  <a:ext cx="340" cy="1474"/>
                </a:xfrm>
                <a:custGeom>
                  <a:avLst/>
                  <a:gdLst>
                    <a:gd name="T0" fmla="*/ 227 w 340"/>
                    <a:gd name="T1" fmla="*/ 1474 h 1474"/>
                    <a:gd name="T2" fmla="*/ 113 w 340"/>
                    <a:gd name="T3" fmla="*/ 1247 h 1474"/>
                    <a:gd name="T4" fmla="*/ 0 w 340"/>
                    <a:gd name="T5" fmla="*/ 794 h 1474"/>
                    <a:gd name="T6" fmla="*/ 0 w 340"/>
                    <a:gd name="T7" fmla="*/ 0 h 1474"/>
                    <a:gd name="T8" fmla="*/ 113 w 340"/>
                    <a:gd name="T9" fmla="*/ 0 h 1474"/>
                    <a:gd name="T10" fmla="*/ 113 w 340"/>
                    <a:gd name="T11" fmla="*/ 794 h 1474"/>
                    <a:gd name="T12" fmla="*/ 227 w 340"/>
                    <a:gd name="T13" fmla="*/ 1247 h 1474"/>
                    <a:gd name="T14" fmla="*/ 340 w 340"/>
                    <a:gd name="T15" fmla="*/ 1474 h 1474"/>
                    <a:gd name="T16" fmla="*/ 227 w 340"/>
                    <a:gd name="T17" fmla="*/ 1474 h 14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40" h="1474">
                      <a:moveTo>
                        <a:pt x="227" y="1474"/>
                      </a:moveTo>
                      <a:lnTo>
                        <a:pt x="113" y="1247"/>
                      </a:lnTo>
                      <a:lnTo>
                        <a:pt x="0" y="794"/>
                      </a:lnTo>
                      <a:lnTo>
                        <a:pt x="0" y="0"/>
                      </a:lnTo>
                      <a:lnTo>
                        <a:pt x="113" y="0"/>
                      </a:lnTo>
                      <a:lnTo>
                        <a:pt x="113" y="794"/>
                      </a:lnTo>
                      <a:lnTo>
                        <a:pt x="227" y="1247"/>
                      </a:lnTo>
                      <a:lnTo>
                        <a:pt x="340" y="1474"/>
                      </a:lnTo>
                      <a:lnTo>
                        <a:pt x="227" y="1474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165" name="Freeform 45">
                  <a:extLst>
                    <a:ext uri="{FF2B5EF4-FFF2-40B4-BE49-F238E27FC236}">
                      <a16:creationId xmlns:a16="http://schemas.microsoft.com/office/drawing/2014/main" id="{292C0649-1A94-4A88-855E-31B1D030E58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51" y="2387"/>
                  <a:ext cx="340" cy="1474"/>
                </a:xfrm>
                <a:custGeom>
                  <a:avLst/>
                  <a:gdLst>
                    <a:gd name="T0" fmla="*/ 113 w 340"/>
                    <a:gd name="T1" fmla="*/ 1474 h 1474"/>
                    <a:gd name="T2" fmla="*/ 226 w 340"/>
                    <a:gd name="T3" fmla="*/ 1247 h 1474"/>
                    <a:gd name="T4" fmla="*/ 340 w 340"/>
                    <a:gd name="T5" fmla="*/ 794 h 1474"/>
                    <a:gd name="T6" fmla="*/ 340 w 340"/>
                    <a:gd name="T7" fmla="*/ 0 h 1474"/>
                    <a:gd name="T8" fmla="*/ 226 w 340"/>
                    <a:gd name="T9" fmla="*/ 0 h 1474"/>
                    <a:gd name="T10" fmla="*/ 226 w 340"/>
                    <a:gd name="T11" fmla="*/ 794 h 1474"/>
                    <a:gd name="T12" fmla="*/ 113 w 340"/>
                    <a:gd name="T13" fmla="*/ 1247 h 1474"/>
                    <a:gd name="T14" fmla="*/ 0 w 340"/>
                    <a:gd name="T15" fmla="*/ 1474 h 1474"/>
                    <a:gd name="T16" fmla="*/ 113 w 340"/>
                    <a:gd name="T17" fmla="*/ 1474 h 14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40" h="1474">
                      <a:moveTo>
                        <a:pt x="113" y="1474"/>
                      </a:moveTo>
                      <a:lnTo>
                        <a:pt x="226" y="1247"/>
                      </a:lnTo>
                      <a:lnTo>
                        <a:pt x="340" y="794"/>
                      </a:lnTo>
                      <a:lnTo>
                        <a:pt x="340" y="0"/>
                      </a:lnTo>
                      <a:lnTo>
                        <a:pt x="226" y="0"/>
                      </a:lnTo>
                      <a:lnTo>
                        <a:pt x="226" y="794"/>
                      </a:lnTo>
                      <a:lnTo>
                        <a:pt x="113" y="1247"/>
                      </a:lnTo>
                      <a:lnTo>
                        <a:pt x="0" y="1474"/>
                      </a:lnTo>
                      <a:lnTo>
                        <a:pt x="113" y="1474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166" name="Freeform 46">
                  <a:extLst>
                    <a:ext uri="{FF2B5EF4-FFF2-40B4-BE49-F238E27FC236}">
                      <a16:creationId xmlns:a16="http://schemas.microsoft.com/office/drawing/2014/main" id="{04557132-AB7C-4A1B-8F12-803170F17F2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08" y="2387"/>
                  <a:ext cx="340" cy="1474"/>
                </a:xfrm>
                <a:custGeom>
                  <a:avLst/>
                  <a:gdLst>
                    <a:gd name="T0" fmla="*/ 113 w 340"/>
                    <a:gd name="T1" fmla="*/ 1474 h 1474"/>
                    <a:gd name="T2" fmla="*/ 226 w 340"/>
                    <a:gd name="T3" fmla="*/ 1247 h 1474"/>
                    <a:gd name="T4" fmla="*/ 340 w 340"/>
                    <a:gd name="T5" fmla="*/ 794 h 1474"/>
                    <a:gd name="T6" fmla="*/ 340 w 340"/>
                    <a:gd name="T7" fmla="*/ 0 h 1474"/>
                    <a:gd name="T8" fmla="*/ 226 w 340"/>
                    <a:gd name="T9" fmla="*/ 0 h 1474"/>
                    <a:gd name="T10" fmla="*/ 226 w 340"/>
                    <a:gd name="T11" fmla="*/ 794 h 1474"/>
                    <a:gd name="T12" fmla="*/ 113 w 340"/>
                    <a:gd name="T13" fmla="*/ 1247 h 1474"/>
                    <a:gd name="T14" fmla="*/ 0 w 340"/>
                    <a:gd name="T15" fmla="*/ 1474 h 1474"/>
                    <a:gd name="T16" fmla="*/ 113 w 340"/>
                    <a:gd name="T17" fmla="*/ 1474 h 14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40" h="1474">
                      <a:moveTo>
                        <a:pt x="113" y="1474"/>
                      </a:moveTo>
                      <a:lnTo>
                        <a:pt x="226" y="1247"/>
                      </a:lnTo>
                      <a:lnTo>
                        <a:pt x="340" y="794"/>
                      </a:lnTo>
                      <a:lnTo>
                        <a:pt x="340" y="0"/>
                      </a:lnTo>
                      <a:lnTo>
                        <a:pt x="226" y="0"/>
                      </a:lnTo>
                      <a:lnTo>
                        <a:pt x="226" y="794"/>
                      </a:lnTo>
                      <a:lnTo>
                        <a:pt x="113" y="1247"/>
                      </a:lnTo>
                      <a:lnTo>
                        <a:pt x="0" y="1474"/>
                      </a:lnTo>
                      <a:lnTo>
                        <a:pt x="113" y="1474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167" name="Oval 47">
                  <a:extLst>
                    <a:ext uri="{FF2B5EF4-FFF2-40B4-BE49-F238E27FC236}">
                      <a16:creationId xmlns:a16="http://schemas.microsoft.com/office/drawing/2014/main" id="{D8D7989A-6B5F-41AC-B681-6A5BFA38BDB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76" y="2103"/>
                  <a:ext cx="170" cy="284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68" name="Oval 48">
                  <a:extLst>
                    <a:ext uri="{FF2B5EF4-FFF2-40B4-BE49-F238E27FC236}">
                      <a16:creationId xmlns:a16="http://schemas.microsoft.com/office/drawing/2014/main" id="{3C253DA3-DA8D-4C84-A23B-C85C82B8EE1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76" y="2160"/>
                  <a:ext cx="113" cy="171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69" name="Freeform 49">
                  <a:extLst>
                    <a:ext uri="{FF2B5EF4-FFF2-40B4-BE49-F238E27FC236}">
                      <a16:creationId xmlns:a16="http://schemas.microsoft.com/office/drawing/2014/main" id="{918A8DFA-76BF-4951-886E-8AD8CD674BD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59" y="572"/>
                  <a:ext cx="1980" cy="1823"/>
                </a:xfrm>
                <a:custGeom>
                  <a:avLst/>
                  <a:gdLst>
                    <a:gd name="T0" fmla="*/ 58 w 1980"/>
                    <a:gd name="T1" fmla="*/ 335 h 1823"/>
                    <a:gd name="T2" fmla="*/ 219 w 1980"/>
                    <a:gd name="T3" fmla="*/ 0 h 1823"/>
                    <a:gd name="T4" fmla="*/ 1980 w 1980"/>
                    <a:gd name="T5" fmla="*/ 8 h 1823"/>
                    <a:gd name="T6" fmla="*/ 1872 w 1980"/>
                    <a:gd name="T7" fmla="*/ 335 h 1823"/>
                    <a:gd name="T8" fmla="*/ 1815 w 1980"/>
                    <a:gd name="T9" fmla="*/ 928 h 1823"/>
                    <a:gd name="T10" fmla="*/ 1867 w 1980"/>
                    <a:gd name="T11" fmla="*/ 1369 h 1823"/>
                    <a:gd name="T12" fmla="*/ 1980 w 1980"/>
                    <a:gd name="T13" fmla="*/ 1823 h 1823"/>
                    <a:gd name="T14" fmla="*/ 166 w 1980"/>
                    <a:gd name="T15" fmla="*/ 1823 h 1823"/>
                    <a:gd name="T16" fmla="*/ 46 w 1980"/>
                    <a:gd name="T17" fmla="*/ 1521 h 1823"/>
                    <a:gd name="T18" fmla="*/ 0 w 1980"/>
                    <a:gd name="T19" fmla="*/ 888 h 1823"/>
                    <a:gd name="T20" fmla="*/ 58 w 1980"/>
                    <a:gd name="T21" fmla="*/ 335 h 18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980" h="1823">
                      <a:moveTo>
                        <a:pt x="58" y="335"/>
                      </a:moveTo>
                      <a:lnTo>
                        <a:pt x="219" y="0"/>
                      </a:lnTo>
                      <a:lnTo>
                        <a:pt x="1980" y="8"/>
                      </a:lnTo>
                      <a:lnTo>
                        <a:pt x="1872" y="335"/>
                      </a:lnTo>
                      <a:cubicBezTo>
                        <a:pt x="1845" y="488"/>
                        <a:pt x="1816" y="756"/>
                        <a:pt x="1815" y="928"/>
                      </a:cubicBezTo>
                      <a:cubicBezTo>
                        <a:pt x="1815" y="1251"/>
                        <a:pt x="1835" y="1219"/>
                        <a:pt x="1867" y="1369"/>
                      </a:cubicBezTo>
                      <a:lnTo>
                        <a:pt x="1980" y="1823"/>
                      </a:lnTo>
                      <a:lnTo>
                        <a:pt x="166" y="1823"/>
                      </a:lnTo>
                      <a:lnTo>
                        <a:pt x="46" y="1521"/>
                      </a:lnTo>
                      <a:cubicBezTo>
                        <a:pt x="26" y="1365"/>
                        <a:pt x="0" y="1200"/>
                        <a:pt x="0" y="888"/>
                      </a:cubicBezTo>
                      <a:cubicBezTo>
                        <a:pt x="0" y="576"/>
                        <a:pt x="58" y="335"/>
                        <a:pt x="58" y="335"/>
                      </a:cubicBezTo>
                      <a:close/>
                    </a:path>
                  </a:pathLst>
                </a:custGeom>
                <a:solidFill>
                  <a:srgbClr val="333333">
                    <a:alpha val="50000"/>
                  </a:srgbClr>
                </a:solidFill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170" name="Freeform 50">
                  <a:extLst>
                    <a:ext uri="{FF2B5EF4-FFF2-40B4-BE49-F238E27FC236}">
                      <a16:creationId xmlns:a16="http://schemas.microsoft.com/office/drawing/2014/main" id="{08E1D291-E59D-4D6B-A7AE-43FC197AD99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06" y="564"/>
                  <a:ext cx="1980" cy="1823"/>
                </a:xfrm>
                <a:custGeom>
                  <a:avLst/>
                  <a:gdLst>
                    <a:gd name="T0" fmla="*/ 58 w 1980"/>
                    <a:gd name="T1" fmla="*/ 335 h 1823"/>
                    <a:gd name="T2" fmla="*/ 219 w 1980"/>
                    <a:gd name="T3" fmla="*/ 0 h 1823"/>
                    <a:gd name="T4" fmla="*/ 1980 w 1980"/>
                    <a:gd name="T5" fmla="*/ 8 h 1823"/>
                    <a:gd name="T6" fmla="*/ 1872 w 1980"/>
                    <a:gd name="T7" fmla="*/ 335 h 1823"/>
                    <a:gd name="T8" fmla="*/ 1815 w 1980"/>
                    <a:gd name="T9" fmla="*/ 928 h 1823"/>
                    <a:gd name="T10" fmla="*/ 1867 w 1980"/>
                    <a:gd name="T11" fmla="*/ 1369 h 1823"/>
                    <a:gd name="T12" fmla="*/ 1980 w 1980"/>
                    <a:gd name="T13" fmla="*/ 1823 h 1823"/>
                    <a:gd name="T14" fmla="*/ 166 w 1980"/>
                    <a:gd name="T15" fmla="*/ 1823 h 1823"/>
                    <a:gd name="T16" fmla="*/ 46 w 1980"/>
                    <a:gd name="T17" fmla="*/ 1521 h 1823"/>
                    <a:gd name="T18" fmla="*/ 0 w 1980"/>
                    <a:gd name="T19" fmla="*/ 888 h 1823"/>
                    <a:gd name="T20" fmla="*/ 58 w 1980"/>
                    <a:gd name="T21" fmla="*/ 335 h 18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980" h="1823">
                      <a:moveTo>
                        <a:pt x="58" y="335"/>
                      </a:moveTo>
                      <a:lnTo>
                        <a:pt x="219" y="0"/>
                      </a:lnTo>
                      <a:lnTo>
                        <a:pt x="1980" y="8"/>
                      </a:lnTo>
                      <a:lnTo>
                        <a:pt x="1872" y="335"/>
                      </a:lnTo>
                      <a:cubicBezTo>
                        <a:pt x="1845" y="488"/>
                        <a:pt x="1816" y="756"/>
                        <a:pt x="1815" y="928"/>
                      </a:cubicBezTo>
                      <a:cubicBezTo>
                        <a:pt x="1815" y="1251"/>
                        <a:pt x="1835" y="1219"/>
                        <a:pt x="1867" y="1369"/>
                      </a:cubicBezTo>
                      <a:lnTo>
                        <a:pt x="1980" y="1823"/>
                      </a:lnTo>
                      <a:lnTo>
                        <a:pt x="166" y="1823"/>
                      </a:lnTo>
                      <a:lnTo>
                        <a:pt x="46" y="1521"/>
                      </a:lnTo>
                      <a:cubicBezTo>
                        <a:pt x="26" y="1365"/>
                        <a:pt x="0" y="1200"/>
                        <a:pt x="0" y="888"/>
                      </a:cubicBezTo>
                      <a:cubicBezTo>
                        <a:pt x="0" y="576"/>
                        <a:pt x="58" y="335"/>
                        <a:pt x="58" y="335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171" name="Group 51">
                <a:extLst>
                  <a:ext uri="{FF2B5EF4-FFF2-40B4-BE49-F238E27FC236}">
                    <a16:creationId xmlns:a16="http://schemas.microsoft.com/office/drawing/2014/main" id="{39EB4D6A-B299-4965-892B-3E67CF8123B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647956">
                <a:off x="4578" y="2729"/>
                <a:ext cx="1418" cy="1270"/>
                <a:chOff x="1249" y="459"/>
                <a:chExt cx="3799" cy="3402"/>
              </a:xfrm>
            </p:grpSpPr>
            <p:sp>
              <p:nvSpPr>
                <p:cNvPr id="5172" name="Freeform 52">
                  <a:extLst>
                    <a:ext uri="{FF2B5EF4-FFF2-40B4-BE49-F238E27FC236}">
                      <a16:creationId xmlns:a16="http://schemas.microsoft.com/office/drawing/2014/main" id="{A282070A-488A-4820-8F7C-4059DB0A1E0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20" y="887"/>
                  <a:ext cx="1658" cy="1526"/>
                </a:xfrm>
                <a:custGeom>
                  <a:avLst/>
                  <a:gdLst>
                    <a:gd name="T0" fmla="*/ 58 w 1980"/>
                    <a:gd name="T1" fmla="*/ 335 h 1823"/>
                    <a:gd name="T2" fmla="*/ 219 w 1980"/>
                    <a:gd name="T3" fmla="*/ 0 h 1823"/>
                    <a:gd name="T4" fmla="*/ 1980 w 1980"/>
                    <a:gd name="T5" fmla="*/ 8 h 1823"/>
                    <a:gd name="T6" fmla="*/ 1872 w 1980"/>
                    <a:gd name="T7" fmla="*/ 335 h 1823"/>
                    <a:gd name="T8" fmla="*/ 1815 w 1980"/>
                    <a:gd name="T9" fmla="*/ 928 h 1823"/>
                    <a:gd name="T10" fmla="*/ 1867 w 1980"/>
                    <a:gd name="T11" fmla="*/ 1369 h 1823"/>
                    <a:gd name="T12" fmla="*/ 1980 w 1980"/>
                    <a:gd name="T13" fmla="*/ 1823 h 1823"/>
                    <a:gd name="T14" fmla="*/ 166 w 1980"/>
                    <a:gd name="T15" fmla="*/ 1823 h 1823"/>
                    <a:gd name="T16" fmla="*/ 46 w 1980"/>
                    <a:gd name="T17" fmla="*/ 1521 h 1823"/>
                    <a:gd name="T18" fmla="*/ 0 w 1980"/>
                    <a:gd name="T19" fmla="*/ 888 h 1823"/>
                    <a:gd name="T20" fmla="*/ 58 w 1980"/>
                    <a:gd name="T21" fmla="*/ 335 h 18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980" h="1823">
                      <a:moveTo>
                        <a:pt x="58" y="335"/>
                      </a:moveTo>
                      <a:lnTo>
                        <a:pt x="219" y="0"/>
                      </a:lnTo>
                      <a:lnTo>
                        <a:pt x="1980" y="8"/>
                      </a:lnTo>
                      <a:lnTo>
                        <a:pt x="1872" y="335"/>
                      </a:lnTo>
                      <a:cubicBezTo>
                        <a:pt x="1845" y="488"/>
                        <a:pt x="1816" y="756"/>
                        <a:pt x="1815" y="928"/>
                      </a:cubicBezTo>
                      <a:cubicBezTo>
                        <a:pt x="1815" y="1251"/>
                        <a:pt x="1835" y="1219"/>
                        <a:pt x="1867" y="1369"/>
                      </a:cubicBezTo>
                      <a:lnTo>
                        <a:pt x="1980" y="1823"/>
                      </a:lnTo>
                      <a:lnTo>
                        <a:pt x="166" y="1823"/>
                      </a:lnTo>
                      <a:lnTo>
                        <a:pt x="46" y="1521"/>
                      </a:lnTo>
                      <a:cubicBezTo>
                        <a:pt x="26" y="1365"/>
                        <a:pt x="0" y="1200"/>
                        <a:pt x="0" y="888"/>
                      </a:cubicBezTo>
                      <a:cubicBezTo>
                        <a:pt x="0" y="576"/>
                        <a:pt x="58" y="335"/>
                        <a:pt x="58" y="335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C0C0C0">
                        <a:gamma/>
                        <a:tint val="0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173" name="Freeform 53">
                  <a:extLst>
                    <a:ext uri="{FF2B5EF4-FFF2-40B4-BE49-F238E27FC236}">
                      <a16:creationId xmlns:a16="http://schemas.microsoft.com/office/drawing/2014/main" id="{BCDA9E48-83C9-4CDA-AE01-63247089FE9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25" y="780"/>
                  <a:ext cx="1768" cy="1627"/>
                </a:xfrm>
                <a:custGeom>
                  <a:avLst/>
                  <a:gdLst>
                    <a:gd name="T0" fmla="*/ 58 w 1980"/>
                    <a:gd name="T1" fmla="*/ 335 h 1823"/>
                    <a:gd name="T2" fmla="*/ 219 w 1980"/>
                    <a:gd name="T3" fmla="*/ 0 h 1823"/>
                    <a:gd name="T4" fmla="*/ 1980 w 1980"/>
                    <a:gd name="T5" fmla="*/ 8 h 1823"/>
                    <a:gd name="T6" fmla="*/ 1872 w 1980"/>
                    <a:gd name="T7" fmla="*/ 335 h 1823"/>
                    <a:gd name="T8" fmla="*/ 1815 w 1980"/>
                    <a:gd name="T9" fmla="*/ 928 h 1823"/>
                    <a:gd name="T10" fmla="*/ 1867 w 1980"/>
                    <a:gd name="T11" fmla="*/ 1369 h 1823"/>
                    <a:gd name="T12" fmla="*/ 1980 w 1980"/>
                    <a:gd name="T13" fmla="*/ 1823 h 1823"/>
                    <a:gd name="T14" fmla="*/ 166 w 1980"/>
                    <a:gd name="T15" fmla="*/ 1823 h 1823"/>
                    <a:gd name="T16" fmla="*/ 46 w 1980"/>
                    <a:gd name="T17" fmla="*/ 1521 h 1823"/>
                    <a:gd name="T18" fmla="*/ 0 w 1980"/>
                    <a:gd name="T19" fmla="*/ 888 h 1823"/>
                    <a:gd name="T20" fmla="*/ 58 w 1980"/>
                    <a:gd name="T21" fmla="*/ 335 h 18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980" h="1823">
                      <a:moveTo>
                        <a:pt x="58" y="335"/>
                      </a:moveTo>
                      <a:lnTo>
                        <a:pt x="219" y="0"/>
                      </a:lnTo>
                      <a:lnTo>
                        <a:pt x="1980" y="8"/>
                      </a:lnTo>
                      <a:lnTo>
                        <a:pt x="1872" y="335"/>
                      </a:lnTo>
                      <a:cubicBezTo>
                        <a:pt x="1845" y="488"/>
                        <a:pt x="1816" y="756"/>
                        <a:pt x="1815" y="928"/>
                      </a:cubicBezTo>
                      <a:cubicBezTo>
                        <a:pt x="1815" y="1251"/>
                        <a:pt x="1835" y="1219"/>
                        <a:pt x="1867" y="1369"/>
                      </a:cubicBezTo>
                      <a:lnTo>
                        <a:pt x="1980" y="1823"/>
                      </a:lnTo>
                      <a:lnTo>
                        <a:pt x="166" y="1823"/>
                      </a:lnTo>
                      <a:lnTo>
                        <a:pt x="46" y="1521"/>
                      </a:lnTo>
                      <a:cubicBezTo>
                        <a:pt x="26" y="1365"/>
                        <a:pt x="0" y="1200"/>
                        <a:pt x="0" y="888"/>
                      </a:cubicBezTo>
                      <a:cubicBezTo>
                        <a:pt x="0" y="576"/>
                        <a:pt x="58" y="335"/>
                        <a:pt x="58" y="335"/>
                      </a:cubicBezTo>
                      <a:close/>
                    </a:path>
                  </a:pathLst>
                </a:custGeom>
                <a:solidFill>
                  <a:srgbClr val="969696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174" name="Rectangle 54">
                  <a:extLst>
                    <a:ext uri="{FF2B5EF4-FFF2-40B4-BE49-F238E27FC236}">
                      <a16:creationId xmlns:a16="http://schemas.microsoft.com/office/drawing/2014/main" id="{53BE08C9-E4A5-49BC-9AC3-162A91BAD4A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4" y="799"/>
                  <a:ext cx="95" cy="1709"/>
                </a:xfrm>
                <a:prstGeom prst="rect">
                  <a:avLst/>
                </a:prstGeom>
                <a:gradFill rotWithShape="1">
                  <a:gsLst>
                    <a:gs pos="0">
                      <a:srgbClr val="800000"/>
                    </a:gs>
                    <a:gs pos="50000">
                      <a:srgbClr val="800000">
                        <a:gamma/>
                        <a:shade val="63529"/>
                        <a:invGamma/>
                      </a:srgbClr>
                    </a:gs>
                    <a:gs pos="100000">
                      <a:srgbClr val="800000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75" name="Rectangle 55">
                  <a:extLst>
                    <a:ext uri="{FF2B5EF4-FFF2-40B4-BE49-F238E27FC236}">
                      <a16:creationId xmlns:a16="http://schemas.microsoft.com/office/drawing/2014/main" id="{1FA31787-D019-4B55-9413-E276A23769D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10" y="686"/>
                  <a:ext cx="102" cy="1822"/>
                </a:xfrm>
                <a:prstGeom prst="rect">
                  <a:avLst/>
                </a:prstGeom>
                <a:gradFill rotWithShape="1">
                  <a:gsLst>
                    <a:gs pos="0">
                      <a:srgbClr val="800000"/>
                    </a:gs>
                    <a:gs pos="50000">
                      <a:srgbClr val="800000">
                        <a:gamma/>
                        <a:shade val="63529"/>
                        <a:invGamma/>
                      </a:srgbClr>
                    </a:gs>
                    <a:gs pos="100000">
                      <a:srgbClr val="800000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76" name="Freeform 56">
                  <a:extLst>
                    <a:ext uri="{FF2B5EF4-FFF2-40B4-BE49-F238E27FC236}">
                      <a16:creationId xmlns:a16="http://schemas.microsoft.com/office/drawing/2014/main" id="{AA3A0FF3-214A-4FD4-A5DC-84A4A955359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96" y="780"/>
                  <a:ext cx="1768" cy="1627"/>
                </a:xfrm>
                <a:custGeom>
                  <a:avLst/>
                  <a:gdLst>
                    <a:gd name="T0" fmla="*/ 58 w 1980"/>
                    <a:gd name="T1" fmla="*/ 335 h 1823"/>
                    <a:gd name="T2" fmla="*/ 219 w 1980"/>
                    <a:gd name="T3" fmla="*/ 0 h 1823"/>
                    <a:gd name="T4" fmla="*/ 1980 w 1980"/>
                    <a:gd name="T5" fmla="*/ 8 h 1823"/>
                    <a:gd name="T6" fmla="*/ 1872 w 1980"/>
                    <a:gd name="T7" fmla="*/ 335 h 1823"/>
                    <a:gd name="T8" fmla="*/ 1815 w 1980"/>
                    <a:gd name="T9" fmla="*/ 928 h 1823"/>
                    <a:gd name="T10" fmla="*/ 1867 w 1980"/>
                    <a:gd name="T11" fmla="*/ 1369 h 1823"/>
                    <a:gd name="T12" fmla="*/ 1980 w 1980"/>
                    <a:gd name="T13" fmla="*/ 1823 h 1823"/>
                    <a:gd name="T14" fmla="*/ 166 w 1980"/>
                    <a:gd name="T15" fmla="*/ 1823 h 1823"/>
                    <a:gd name="T16" fmla="*/ 46 w 1980"/>
                    <a:gd name="T17" fmla="*/ 1521 h 1823"/>
                    <a:gd name="T18" fmla="*/ 0 w 1980"/>
                    <a:gd name="T19" fmla="*/ 888 h 1823"/>
                    <a:gd name="T20" fmla="*/ 58 w 1980"/>
                    <a:gd name="T21" fmla="*/ 335 h 18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980" h="1823">
                      <a:moveTo>
                        <a:pt x="58" y="335"/>
                      </a:moveTo>
                      <a:lnTo>
                        <a:pt x="219" y="0"/>
                      </a:lnTo>
                      <a:lnTo>
                        <a:pt x="1980" y="8"/>
                      </a:lnTo>
                      <a:lnTo>
                        <a:pt x="1872" y="335"/>
                      </a:lnTo>
                      <a:cubicBezTo>
                        <a:pt x="1845" y="488"/>
                        <a:pt x="1816" y="756"/>
                        <a:pt x="1815" y="928"/>
                      </a:cubicBezTo>
                      <a:cubicBezTo>
                        <a:pt x="1815" y="1251"/>
                        <a:pt x="1835" y="1219"/>
                        <a:pt x="1867" y="1369"/>
                      </a:cubicBezTo>
                      <a:lnTo>
                        <a:pt x="1980" y="1823"/>
                      </a:lnTo>
                      <a:lnTo>
                        <a:pt x="166" y="1823"/>
                      </a:lnTo>
                      <a:lnTo>
                        <a:pt x="46" y="1521"/>
                      </a:lnTo>
                      <a:cubicBezTo>
                        <a:pt x="26" y="1365"/>
                        <a:pt x="0" y="1200"/>
                        <a:pt x="0" y="888"/>
                      </a:cubicBezTo>
                      <a:cubicBezTo>
                        <a:pt x="0" y="576"/>
                        <a:pt x="58" y="335"/>
                        <a:pt x="58" y="335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C0C0C0">
                        <a:gamma/>
                        <a:tint val="0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177" name="Rectangle 57">
                  <a:extLst>
                    <a:ext uri="{FF2B5EF4-FFF2-40B4-BE49-F238E27FC236}">
                      <a16:creationId xmlns:a16="http://schemas.microsoft.com/office/drawing/2014/main" id="{1A7627AF-EF5F-4A91-BF29-C9339A4EF08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66" y="459"/>
                  <a:ext cx="114" cy="2041"/>
                </a:xfrm>
                <a:prstGeom prst="rect">
                  <a:avLst/>
                </a:prstGeom>
                <a:gradFill rotWithShape="1">
                  <a:gsLst>
                    <a:gs pos="0">
                      <a:srgbClr val="993300">
                        <a:gamma/>
                        <a:shade val="46275"/>
                        <a:invGamma/>
                      </a:srgbClr>
                    </a:gs>
                    <a:gs pos="50000">
                      <a:srgbClr val="993300"/>
                    </a:gs>
                    <a:gs pos="100000">
                      <a:srgbClr val="9933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78" name="Oval 58">
                  <a:extLst>
                    <a:ext uri="{FF2B5EF4-FFF2-40B4-BE49-F238E27FC236}">
                      <a16:creationId xmlns:a16="http://schemas.microsoft.com/office/drawing/2014/main" id="{B017AD4D-19C4-49CA-9815-C9F8160BE98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6" y="1990"/>
                  <a:ext cx="339" cy="453"/>
                </a:xfrm>
                <a:prstGeom prst="ellipse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79" name="Oval 59">
                  <a:extLst>
                    <a:ext uri="{FF2B5EF4-FFF2-40B4-BE49-F238E27FC236}">
                      <a16:creationId xmlns:a16="http://schemas.microsoft.com/office/drawing/2014/main" id="{E0D445CD-4DC8-44D8-8240-3BA2CE72CD0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19" y="1990"/>
                  <a:ext cx="340" cy="453"/>
                </a:xfrm>
                <a:prstGeom prst="ellipse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80" name="Freeform 60">
                  <a:extLst>
                    <a:ext uri="{FF2B5EF4-FFF2-40B4-BE49-F238E27FC236}">
                      <a16:creationId xmlns:a16="http://schemas.microsoft.com/office/drawing/2014/main" id="{F17953BC-6104-4A9A-84B4-C00587F18C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06" y="2444"/>
                  <a:ext cx="3628" cy="1417"/>
                </a:xfrm>
                <a:custGeom>
                  <a:avLst/>
                  <a:gdLst>
                    <a:gd name="T0" fmla="*/ 226 w 3628"/>
                    <a:gd name="T1" fmla="*/ 1417 h 1417"/>
                    <a:gd name="T2" fmla="*/ 113 w 3628"/>
                    <a:gd name="T3" fmla="*/ 1190 h 1417"/>
                    <a:gd name="T4" fmla="*/ 0 w 3628"/>
                    <a:gd name="T5" fmla="*/ 737 h 1417"/>
                    <a:gd name="T6" fmla="*/ 0 w 3628"/>
                    <a:gd name="T7" fmla="*/ 0 h 1417"/>
                    <a:gd name="T8" fmla="*/ 3628 w 3628"/>
                    <a:gd name="T9" fmla="*/ 0 h 1417"/>
                    <a:gd name="T10" fmla="*/ 3628 w 3628"/>
                    <a:gd name="T11" fmla="*/ 737 h 1417"/>
                    <a:gd name="T12" fmla="*/ 3515 w 3628"/>
                    <a:gd name="T13" fmla="*/ 1190 h 1417"/>
                    <a:gd name="T14" fmla="*/ 3402 w 3628"/>
                    <a:gd name="T15" fmla="*/ 1417 h 1417"/>
                    <a:gd name="T16" fmla="*/ 226 w 3628"/>
                    <a:gd name="T17" fmla="*/ 1417 h 14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628" h="1417">
                      <a:moveTo>
                        <a:pt x="226" y="1417"/>
                      </a:moveTo>
                      <a:lnTo>
                        <a:pt x="113" y="1190"/>
                      </a:lnTo>
                      <a:lnTo>
                        <a:pt x="0" y="737"/>
                      </a:lnTo>
                      <a:lnTo>
                        <a:pt x="0" y="0"/>
                      </a:lnTo>
                      <a:lnTo>
                        <a:pt x="3628" y="0"/>
                      </a:lnTo>
                      <a:lnTo>
                        <a:pt x="3628" y="737"/>
                      </a:lnTo>
                      <a:lnTo>
                        <a:pt x="3515" y="1190"/>
                      </a:lnTo>
                      <a:lnTo>
                        <a:pt x="3402" y="1417"/>
                      </a:lnTo>
                      <a:lnTo>
                        <a:pt x="226" y="1417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9900">
                        <a:gamma/>
                        <a:tint val="73725"/>
                        <a:invGamma/>
                      </a:srgbClr>
                    </a:gs>
                    <a:gs pos="100000">
                      <a:srgbClr val="FF99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181" name="Rectangle 61">
                  <a:extLst>
                    <a:ext uri="{FF2B5EF4-FFF2-40B4-BE49-F238E27FC236}">
                      <a16:creationId xmlns:a16="http://schemas.microsoft.com/office/drawing/2014/main" id="{1552ACAA-0BD5-4A3B-B9D2-87B468C17DA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46" y="2444"/>
                  <a:ext cx="3288" cy="56"/>
                </a:xfrm>
                <a:prstGeom prst="rect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82" name="Rectangle 62">
                  <a:extLst>
                    <a:ext uri="{FF2B5EF4-FFF2-40B4-BE49-F238E27FC236}">
                      <a16:creationId xmlns:a16="http://schemas.microsoft.com/office/drawing/2014/main" id="{71AF9F38-4A04-44E6-AB1F-5AC9022A11E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49" y="2444"/>
                  <a:ext cx="283" cy="56"/>
                </a:xfrm>
                <a:prstGeom prst="rect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83" name="Rectangle 63">
                  <a:extLst>
                    <a:ext uri="{FF2B5EF4-FFF2-40B4-BE49-F238E27FC236}">
                      <a16:creationId xmlns:a16="http://schemas.microsoft.com/office/drawing/2014/main" id="{D0F7EA59-BA91-4AF9-AD93-BE6E52E8813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46" y="2727"/>
                  <a:ext cx="3288" cy="56"/>
                </a:xfrm>
                <a:prstGeom prst="rect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84" name="Rectangle 64">
                  <a:extLst>
                    <a:ext uri="{FF2B5EF4-FFF2-40B4-BE49-F238E27FC236}">
                      <a16:creationId xmlns:a16="http://schemas.microsoft.com/office/drawing/2014/main" id="{0699DB1A-7AE5-4CA6-A9C7-FDC84AC76A4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49" y="2727"/>
                  <a:ext cx="283" cy="57"/>
                </a:xfrm>
                <a:prstGeom prst="rect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85" name="Rectangle 65">
                  <a:extLst>
                    <a:ext uri="{FF2B5EF4-FFF2-40B4-BE49-F238E27FC236}">
                      <a16:creationId xmlns:a16="http://schemas.microsoft.com/office/drawing/2014/main" id="{2CB923DE-EE32-4589-AAB6-E6B92452801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46" y="3011"/>
                  <a:ext cx="3288" cy="56"/>
                </a:xfrm>
                <a:prstGeom prst="rect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86" name="Rectangle 66">
                  <a:extLst>
                    <a:ext uri="{FF2B5EF4-FFF2-40B4-BE49-F238E27FC236}">
                      <a16:creationId xmlns:a16="http://schemas.microsoft.com/office/drawing/2014/main" id="{8E4544C7-7FB7-4C05-A6AF-F413687D4FD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49" y="3011"/>
                  <a:ext cx="283" cy="56"/>
                </a:xfrm>
                <a:prstGeom prst="rect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87" name="Rectangle 67">
                  <a:extLst>
                    <a:ext uri="{FF2B5EF4-FFF2-40B4-BE49-F238E27FC236}">
                      <a16:creationId xmlns:a16="http://schemas.microsoft.com/office/drawing/2014/main" id="{03271C56-5A18-4E67-A0CB-6F8D838BBC4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46" y="3294"/>
                  <a:ext cx="3231" cy="57"/>
                </a:xfrm>
                <a:prstGeom prst="rect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88" name="Rectangle 68">
                  <a:extLst>
                    <a:ext uri="{FF2B5EF4-FFF2-40B4-BE49-F238E27FC236}">
                      <a16:creationId xmlns:a16="http://schemas.microsoft.com/office/drawing/2014/main" id="{B921AADF-E118-48D2-8F8A-E5C00334795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6" y="3294"/>
                  <a:ext cx="282" cy="57"/>
                </a:xfrm>
                <a:prstGeom prst="rect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89" name="Rectangle 69">
                  <a:extLst>
                    <a:ext uri="{FF2B5EF4-FFF2-40B4-BE49-F238E27FC236}">
                      <a16:creationId xmlns:a16="http://schemas.microsoft.com/office/drawing/2014/main" id="{1A218CA7-D614-40B5-A8AF-457A45DAA94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59" y="3578"/>
                  <a:ext cx="3062" cy="56"/>
                </a:xfrm>
                <a:prstGeom prst="rect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90" name="Rectangle 70">
                  <a:extLst>
                    <a:ext uri="{FF2B5EF4-FFF2-40B4-BE49-F238E27FC236}">
                      <a16:creationId xmlns:a16="http://schemas.microsoft.com/office/drawing/2014/main" id="{EF860783-7316-4F6D-BB3B-D358D75F0B4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62" y="3578"/>
                  <a:ext cx="340" cy="56"/>
                </a:xfrm>
                <a:prstGeom prst="rect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91" name="Freeform 71">
                  <a:extLst>
                    <a:ext uri="{FF2B5EF4-FFF2-40B4-BE49-F238E27FC236}">
                      <a16:creationId xmlns:a16="http://schemas.microsoft.com/office/drawing/2014/main" id="{F10CB98B-152C-4111-8199-8E73F6D74F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89" y="2387"/>
                  <a:ext cx="340" cy="1474"/>
                </a:xfrm>
                <a:custGeom>
                  <a:avLst/>
                  <a:gdLst>
                    <a:gd name="T0" fmla="*/ 227 w 340"/>
                    <a:gd name="T1" fmla="*/ 1474 h 1474"/>
                    <a:gd name="T2" fmla="*/ 113 w 340"/>
                    <a:gd name="T3" fmla="*/ 1247 h 1474"/>
                    <a:gd name="T4" fmla="*/ 0 w 340"/>
                    <a:gd name="T5" fmla="*/ 794 h 1474"/>
                    <a:gd name="T6" fmla="*/ 0 w 340"/>
                    <a:gd name="T7" fmla="*/ 0 h 1474"/>
                    <a:gd name="T8" fmla="*/ 113 w 340"/>
                    <a:gd name="T9" fmla="*/ 0 h 1474"/>
                    <a:gd name="T10" fmla="*/ 113 w 340"/>
                    <a:gd name="T11" fmla="*/ 794 h 1474"/>
                    <a:gd name="T12" fmla="*/ 227 w 340"/>
                    <a:gd name="T13" fmla="*/ 1247 h 1474"/>
                    <a:gd name="T14" fmla="*/ 340 w 340"/>
                    <a:gd name="T15" fmla="*/ 1474 h 1474"/>
                    <a:gd name="T16" fmla="*/ 227 w 340"/>
                    <a:gd name="T17" fmla="*/ 1474 h 14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40" h="1474">
                      <a:moveTo>
                        <a:pt x="227" y="1474"/>
                      </a:moveTo>
                      <a:lnTo>
                        <a:pt x="113" y="1247"/>
                      </a:lnTo>
                      <a:lnTo>
                        <a:pt x="0" y="794"/>
                      </a:lnTo>
                      <a:lnTo>
                        <a:pt x="0" y="0"/>
                      </a:lnTo>
                      <a:lnTo>
                        <a:pt x="113" y="0"/>
                      </a:lnTo>
                      <a:lnTo>
                        <a:pt x="113" y="794"/>
                      </a:lnTo>
                      <a:lnTo>
                        <a:pt x="227" y="1247"/>
                      </a:lnTo>
                      <a:lnTo>
                        <a:pt x="340" y="1474"/>
                      </a:lnTo>
                      <a:lnTo>
                        <a:pt x="227" y="1474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9900"/>
                    </a:gs>
                    <a:gs pos="100000">
                      <a:srgbClr val="FF99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192" name="Freeform 72">
                  <a:extLst>
                    <a:ext uri="{FF2B5EF4-FFF2-40B4-BE49-F238E27FC236}">
                      <a16:creationId xmlns:a16="http://schemas.microsoft.com/office/drawing/2014/main" id="{5783D4D3-7B62-42E8-B528-02C4761A83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32" y="2387"/>
                  <a:ext cx="340" cy="1474"/>
                </a:xfrm>
                <a:custGeom>
                  <a:avLst/>
                  <a:gdLst>
                    <a:gd name="T0" fmla="*/ 227 w 340"/>
                    <a:gd name="T1" fmla="*/ 1474 h 1474"/>
                    <a:gd name="T2" fmla="*/ 113 w 340"/>
                    <a:gd name="T3" fmla="*/ 1247 h 1474"/>
                    <a:gd name="T4" fmla="*/ 0 w 340"/>
                    <a:gd name="T5" fmla="*/ 794 h 1474"/>
                    <a:gd name="T6" fmla="*/ 0 w 340"/>
                    <a:gd name="T7" fmla="*/ 0 h 1474"/>
                    <a:gd name="T8" fmla="*/ 113 w 340"/>
                    <a:gd name="T9" fmla="*/ 0 h 1474"/>
                    <a:gd name="T10" fmla="*/ 113 w 340"/>
                    <a:gd name="T11" fmla="*/ 794 h 1474"/>
                    <a:gd name="T12" fmla="*/ 227 w 340"/>
                    <a:gd name="T13" fmla="*/ 1247 h 1474"/>
                    <a:gd name="T14" fmla="*/ 340 w 340"/>
                    <a:gd name="T15" fmla="*/ 1474 h 1474"/>
                    <a:gd name="T16" fmla="*/ 227 w 340"/>
                    <a:gd name="T17" fmla="*/ 1474 h 14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40" h="1474">
                      <a:moveTo>
                        <a:pt x="227" y="1474"/>
                      </a:moveTo>
                      <a:lnTo>
                        <a:pt x="113" y="1247"/>
                      </a:lnTo>
                      <a:lnTo>
                        <a:pt x="0" y="794"/>
                      </a:lnTo>
                      <a:lnTo>
                        <a:pt x="0" y="0"/>
                      </a:lnTo>
                      <a:lnTo>
                        <a:pt x="113" y="0"/>
                      </a:lnTo>
                      <a:lnTo>
                        <a:pt x="113" y="794"/>
                      </a:lnTo>
                      <a:lnTo>
                        <a:pt x="227" y="1247"/>
                      </a:lnTo>
                      <a:lnTo>
                        <a:pt x="340" y="1474"/>
                      </a:lnTo>
                      <a:lnTo>
                        <a:pt x="227" y="1474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193" name="Freeform 73">
                  <a:extLst>
                    <a:ext uri="{FF2B5EF4-FFF2-40B4-BE49-F238E27FC236}">
                      <a16:creationId xmlns:a16="http://schemas.microsoft.com/office/drawing/2014/main" id="{42509AEF-C432-4192-81B6-A2615F74EB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51" y="2387"/>
                  <a:ext cx="340" cy="1474"/>
                </a:xfrm>
                <a:custGeom>
                  <a:avLst/>
                  <a:gdLst>
                    <a:gd name="T0" fmla="*/ 113 w 340"/>
                    <a:gd name="T1" fmla="*/ 1474 h 1474"/>
                    <a:gd name="T2" fmla="*/ 226 w 340"/>
                    <a:gd name="T3" fmla="*/ 1247 h 1474"/>
                    <a:gd name="T4" fmla="*/ 340 w 340"/>
                    <a:gd name="T5" fmla="*/ 794 h 1474"/>
                    <a:gd name="T6" fmla="*/ 340 w 340"/>
                    <a:gd name="T7" fmla="*/ 0 h 1474"/>
                    <a:gd name="T8" fmla="*/ 226 w 340"/>
                    <a:gd name="T9" fmla="*/ 0 h 1474"/>
                    <a:gd name="T10" fmla="*/ 226 w 340"/>
                    <a:gd name="T11" fmla="*/ 794 h 1474"/>
                    <a:gd name="T12" fmla="*/ 113 w 340"/>
                    <a:gd name="T13" fmla="*/ 1247 h 1474"/>
                    <a:gd name="T14" fmla="*/ 0 w 340"/>
                    <a:gd name="T15" fmla="*/ 1474 h 1474"/>
                    <a:gd name="T16" fmla="*/ 113 w 340"/>
                    <a:gd name="T17" fmla="*/ 1474 h 14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40" h="1474">
                      <a:moveTo>
                        <a:pt x="113" y="1474"/>
                      </a:moveTo>
                      <a:lnTo>
                        <a:pt x="226" y="1247"/>
                      </a:lnTo>
                      <a:lnTo>
                        <a:pt x="340" y="794"/>
                      </a:lnTo>
                      <a:lnTo>
                        <a:pt x="340" y="0"/>
                      </a:lnTo>
                      <a:lnTo>
                        <a:pt x="226" y="0"/>
                      </a:lnTo>
                      <a:lnTo>
                        <a:pt x="226" y="794"/>
                      </a:lnTo>
                      <a:lnTo>
                        <a:pt x="113" y="1247"/>
                      </a:lnTo>
                      <a:lnTo>
                        <a:pt x="0" y="1474"/>
                      </a:lnTo>
                      <a:lnTo>
                        <a:pt x="113" y="1474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9900"/>
                    </a:gs>
                    <a:gs pos="100000">
                      <a:srgbClr val="FF99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194" name="Freeform 74">
                  <a:extLst>
                    <a:ext uri="{FF2B5EF4-FFF2-40B4-BE49-F238E27FC236}">
                      <a16:creationId xmlns:a16="http://schemas.microsoft.com/office/drawing/2014/main" id="{0A6263FB-C253-490B-BFCD-2524BEFB32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08" y="2387"/>
                  <a:ext cx="340" cy="1474"/>
                </a:xfrm>
                <a:custGeom>
                  <a:avLst/>
                  <a:gdLst>
                    <a:gd name="T0" fmla="*/ 113 w 340"/>
                    <a:gd name="T1" fmla="*/ 1474 h 1474"/>
                    <a:gd name="T2" fmla="*/ 226 w 340"/>
                    <a:gd name="T3" fmla="*/ 1247 h 1474"/>
                    <a:gd name="T4" fmla="*/ 340 w 340"/>
                    <a:gd name="T5" fmla="*/ 794 h 1474"/>
                    <a:gd name="T6" fmla="*/ 340 w 340"/>
                    <a:gd name="T7" fmla="*/ 0 h 1474"/>
                    <a:gd name="T8" fmla="*/ 226 w 340"/>
                    <a:gd name="T9" fmla="*/ 0 h 1474"/>
                    <a:gd name="T10" fmla="*/ 226 w 340"/>
                    <a:gd name="T11" fmla="*/ 794 h 1474"/>
                    <a:gd name="T12" fmla="*/ 113 w 340"/>
                    <a:gd name="T13" fmla="*/ 1247 h 1474"/>
                    <a:gd name="T14" fmla="*/ 0 w 340"/>
                    <a:gd name="T15" fmla="*/ 1474 h 1474"/>
                    <a:gd name="T16" fmla="*/ 113 w 340"/>
                    <a:gd name="T17" fmla="*/ 1474 h 14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40" h="1474">
                      <a:moveTo>
                        <a:pt x="113" y="1474"/>
                      </a:moveTo>
                      <a:lnTo>
                        <a:pt x="226" y="1247"/>
                      </a:lnTo>
                      <a:lnTo>
                        <a:pt x="340" y="794"/>
                      </a:lnTo>
                      <a:lnTo>
                        <a:pt x="340" y="0"/>
                      </a:lnTo>
                      <a:lnTo>
                        <a:pt x="226" y="0"/>
                      </a:lnTo>
                      <a:lnTo>
                        <a:pt x="226" y="794"/>
                      </a:lnTo>
                      <a:lnTo>
                        <a:pt x="113" y="1247"/>
                      </a:lnTo>
                      <a:lnTo>
                        <a:pt x="0" y="1474"/>
                      </a:lnTo>
                      <a:lnTo>
                        <a:pt x="113" y="1474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195" name="Oval 75">
                  <a:extLst>
                    <a:ext uri="{FF2B5EF4-FFF2-40B4-BE49-F238E27FC236}">
                      <a16:creationId xmlns:a16="http://schemas.microsoft.com/office/drawing/2014/main" id="{2852D18E-D7D6-4DC7-B260-6B6A8C3265F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76" y="2103"/>
                  <a:ext cx="170" cy="284"/>
                </a:xfrm>
                <a:prstGeom prst="ellipse">
                  <a:avLst/>
                </a:prstGeom>
                <a:noFill/>
                <a:ln w="19050">
                  <a:solidFill>
                    <a:srgbClr val="FF66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96" name="Oval 76">
                  <a:extLst>
                    <a:ext uri="{FF2B5EF4-FFF2-40B4-BE49-F238E27FC236}">
                      <a16:creationId xmlns:a16="http://schemas.microsoft.com/office/drawing/2014/main" id="{EF65B96D-9285-4DD7-B0B6-0C418336523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76" y="2160"/>
                  <a:ext cx="113" cy="171"/>
                </a:xfrm>
                <a:prstGeom prst="ellipse">
                  <a:avLst/>
                </a:prstGeom>
                <a:noFill/>
                <a:ln w="19050">
                  <a:solidFill>
                    <a:srgbClr val="FF66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97" name="Freeform 77">
                  <a:extLst>
                    <a:ext uri="{FF2B5EF4-FFF2-40B4-BE49-F238E27FC236}">
                      <a16:creationId xmlns:a16="http://schemas.microsoft.com/office/drawing/2014/main" id="{C322C05F-5659-46CA-B89E-7EAEFABFD5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59" y="572"/>
                  <a:ext cx="1980" cy="1823"/>
                </a:xfrm>
                <a:custGeom>
                  <a:avLst/>
                  <a:gdLst>
                    <a:gd name="T0" fmla="*/ 58 w 1980"/>
                    <a:gd name="T1" fmla="*/ 335 h 1823"/>
                    <a:gd name="T2" fmla="*/ 219 w 1980"/>
                    <a:gd name="T3" fmla="*/ 0 h 1823"/>
                    <a:gd name="T4" fmla="*/ 1980 w 1980"/>
                    <a:gd name="T5" fmla="*/ 8 h 1823"/>
                    <a:gd name="T6" fmla="*/ 1872 w 1980"/>
                    <a:gd name="T7" fmla="*/ 335 h 1823"/>
                    <a:gd name="T8" fmla="*/ 1815 w 1980"/>
                    <a:gd name="T9" fmla="*/ 928 h 1823"/>
                    <a:gd name="T10" fmla="*/ 1867 w 1980"/>
                    <a:gd name="T11" fmla="*/ 1369 h 1823"/>
                    <a:gd name="T12" fmla="*/ 1980 w 1980"/>
                    <a:gd name="T13" fmla="*/ 1823 h 1823"/>
                    <a:gd name="T14" fmla="*/ 166 w 1980"/>
                    <a:gd name="T15" fmla="*/ 1823 h 1823"/>
                    <a:gd name="T16" fmla="*/ 46 w 1980"/>
                    <a:gd name="T17" fmla="*/ 1521 h 1823"/>
                    <a:gd name="T18" fmla="*/ 0 w 1980"/>
                    <a:gd name="T19" fmla="*/ 888 h 1823"/>
                    <a:gd name="T20" fmla="*/ 58 w 1980"/>
                    <a:gd name="T21" fmla="*/ 335 h 18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980" h="1823">
                      <a:moveTo>
                        <a:pt x="58" y="335"/>
                      </a:moveTo>
                      <a:lnTo>
                        <a:pt x="219" y="0"/>
                      </a:lnTo>
                      <a:lnTo>
                        <a:pt x="1980" y="8"/>
                      </a:lnTo>
                      <a:lnTo>
                        <a:pt x="1872" y="335"/>
                      </a:lnTo>
                      <a:cubicBezTo>
                        <a:pt x="1845" y="488"/>
                        <a:pt x="1816" y="756"/>
                        <a:pt x="1815" y="928"/>
                      </a:cubicBezTo>
                      <a:cubicBezTo>
                        <a:pt x="1815" y="1251"/>
                        <a:pt x="1835" y="1219"/>
                        <a:pt x="1867" y="1369"/>
                      </a:cubicBezTo>
                      <a:lnTo>
                        <a:pt x="1980" y="1823"/>
                      </a:lnTo>
                      <a:lnTo>
                        <a:pt x="166" y="1823"/>
                      </a:lnTo>
                      <a:lnTo>
                        <a:pt x="46" y="1521"/>
                      </a:lnTo>
                      <a:cubicBezTo>
                        <a:pt x="26" y="1365"/>
                        <a:pt x="0" y="1200"/>
                        <a:pt x="0" y="888"/>
                      </a:cubicBezTo>
                      <a:cubicBezTo>
                        <a:pt x="0" y="576"/>
                        <a:pt x="58" y="335"/>
                        <a:pt x="58" y="335"/>
                      </a:cubicBezTo>
                      <a:close/>
                    </a:path>
                  </a:pathLst>
                </a:custGeom>
                <a:solidFill>
                  <a:srgbClr val="969696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198" name="Freeform 78">
                  <a:extLst>
                    <a:ext uri="{FF2B5EF4-FFF2-40B4-BE49-F238E27FC236}">
                      <a16:creationId xmlns:a16="http://schemas.microsoft.com/office/drawing/2014/main" id="{E9FBD8F2-E2A2-4EFB-A318-B72A0434B7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06" y="564"/>
                  <a:ext cx="1980" cy="1823"/>
                </a:xfrm>
                <a:custGeom>
                  <a:avLst/>
                  <a:gdLst>
                    <a:gd name="T0" fmla="*/ 58 w 1980"/>
                    <a:gd name="T1" fmla="*/ 335 h 1823"/>
                    <a:gd name="T2" fmla="*/ 219 w 1980"/>
                    <a:gd name="T3" fmla="*/ 0 h 1823"/>
                    <a:gd name="T4" fmla="*/ 1980 w 1980"/>
                    <a:gd name="T5" fmla="*/ 8 h 1823"/>
                    <a:gd name="T6" fmla="*/ 1872 w 1980"/>
                    <a:gd name="T7" fmla="*/ 335 h 1823"/>
                    <a:gd name="T8" fmla="*/ 1815 w 1980"/>
                    <a:gd name="T9" fmla="*/ 928 h 1823"/>
                    <a:gd name="T10" fmla="*/ 1867 w 1980"/>
                    <a:gd name="T11" fmla="*/ 1369 h 1823"/>
                    <a:gd name="T12" fmla="*/ 1980 w 1980"/>
                    <a:gd name="T13" fmla="*/ 1823 h 1823"/>
                    <a:gd name="T14" fmla="*/ 166 w 1980"/>
                    <a:gd name="T15" fmla="*/ 1823 h 1823"/>
                    <a:gd name="T16" fmla="*/ 46 w 1980"/>
                    <a:gd name="T17" fmla="*/ 1521 h 1823"/>
                    <a:gd name="T18" fmla="*/ 0 w 1980"/>
                    <a:gd name="T19" fmla="*/ 888 h 1823"/>
                    <a:gd name="T20" fmla="*/ 58 w 1980"/>
                    <a:gd name="T21" fmla="*/ 335 h 18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980" h="1823">
                      <a:moveTo>
                        <a:pt x="58" y="335"/>
                      </a:moveTo>
                      <a:lnTo>
                        <a:pt x="219" y="0"/>
                      </a:lnTo>
                      <a:lnTo>
                        <a:pt x="1980" y="8"/>
                      </a:lnTo>
                      <a:lnTo>
                        <a:pt x="1872" y="335"/>
                      </a:lnTo>
                      <a:cubicBezTo>
                        <a:pt x="1845" y="488"/>
                        <a:pt x="1816" y="756"/>
                        <a:pt x="1815" y="928"/>
                      </a:cubicBezTo>
                      <a:cubicBezTo>
                        <a:pt x="1815" y="1251"/>
                        <a:pt x="1835" y="1219"/>
                        <a:pt x="1867" y="1369"/>
                      </a:cubicBezTo>
                      <a:lnTo>
                        <a:pt x="1980" y="1823"/>
                      </a:lnTo>
                      <a:lnTo>
                        <a:pt x="166" y="1823"/>
                      </a:lnTo>
                      <a:lnTo>
                        <a:pt x="46" y="1521"/>
                      </a:lnTo>
                      <a:cubicBezTo>
                        <a:pt x="26" y="1365"/>
                        <a:pt x="0" y="1200"/>
                        <a:pt x="0" y="888"/>
                      </a:cubicBezTo>
                      <a:cubicBezTo>
                        <a:pt x="0" y="576"/>
                        <a:pt x="58" y="335"/>
                        <a:pt x="58" y="335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C0C0C0">
                        <a:gamma/>
                        <a:tint val="0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</p:grpSp>
      <p:sp>
        <p:nvSpPr>
          <p:cNvPr id="5199" name="Freeform 79">
            <a:extLst>
              <a:ext uri="{FF2B5EF4-FFF2-40B4-BE49-F238E27FC236}">
                <a16:creationId xmlns:a16="http://schemas.microsoft.com/office/drawing/2014/main" id="{69D8D136-AE40-43EE-B9E8-C9C40B896295}"/>
              </a:ext>
            </a:extLst>
          </p:cNvPr>
          <p:cNvSpPr>
            <a:spLocks/>
          </p:cNvSpPr>
          <p:nvPr/>
        </p:nvSpPr>
        <p:spPr bwMode="auto">
          <a:xfrm>
            <a:off x="1588" y="6029325"/>
            <a:ext cx="9902825" cy="519113"/>
          </a:xfrm>
          <a:custGeom>
            <a:avLst/>
            <a:gdLst>
              <a:gd name="T0" fmla="*/ 0 w 6350"/>
              <a:gd name="T1" fmla="*/ 491 h 491"/>
              <a:gd name="T2" fmla="*/ 0 w 6350"/>
              <a:gd name="T3" fmla="*/ 38 h 491"/>
              <a:gd name="T4" fmla="*/ 227 w 6350"/>
              <a:gd name="T5" fmla="*/ 264 h 491"/>
              <a:gd name="T6" fmla="*/ 453 w 6350"/>
              <a:gd name="T7" fmla="*/ 38 h 491"/>
              <a:gd name="T8" fmla="*/ 680 w 6350"/>
              <a:gd name="T9" fmla="*/ 264 h 491"/>
              <a:gd name="T10" fmla="*/ 907 w 6350"/>
              <a:gd name="T11" fmla="*/ 38 h 491"/>
              <a:gd name="T12" fmla="*/ 1134 w 6350"/>
              <a:gd name="T13" fmla="*/ 264 h 491"/>
              <a:gd name="T14" fmla="*/ 1361 w 6350"/>
              <a:gd name="T15" fmla="*/ 38 h 491"/>
              <a:gd name="T16" fmla="*/ 1587 w 6350"/>
              <a:gd name="T17" fmla="*/ 264 h 491"/>
              <a:gd name="T18" fmla="*/ 1814 w 6350"/>
              <a:gd name="T19" fmla="*/ 38 h 491"/>
              <a:gd name="T20" fmla="*/ 2041 w 6350"/>
              <a:gd name="T21" fmla="*/ 264 h 491"/>
              <a:gd name="T22" fmla="*/ 2268 w 6350"/>
              <a:gd name="T23" fmla="*/ 38 h 491"/>
              <a:gd name="T24" fmla="*/ 2495 w 6350"/>
              <a:gd name="T25" fmla="*/ 264 h 491"/>
              <a:gd name="T26" fmla="*/ 2721 w 6350"/>
              <a:gd name="T27" fmla="*/ 38 h 491"/>
              <a:gd name="T28" fmla="*/ 2948 w 6350"/>
              <a:gd name="T29" fmla="*/ 264 h 491"/>
              <a:gd name="T30" fmla="*/ 3175 w 6350"/>
              <a:gd name="T31" fmla="*/ 38 h 491"/>
              <a:gd name="T32" fmla="*/ 3402 w 6350"/>
              <a:gd name="T33" fmla="*/ 264 h 491"/>
              <a:gd name="T34" fmla="*/ 3629 w 6350"/>
              <a:gd name="T35" fmla="*/ 38 h 491"/>
              <a:gd name="T36" fmla="*/ 3855 w 6350"/>
              <a:gd name="T37" fmla="*/ 264 h 491"/>
              <a:gd name="T38" fmla="*/ 4082 w 6350"/>
              <a:gd name="T39" fmla="*/ 38 h 491"/>
              <a:gd name="T40" fmla="*/ 4309 w 6350"/>
              <a:gd name="T41" fmla="*/ 264 h 491"/>
              <a:gd name="T42" fmla="*/ 4536 w 6350"/>
              <a:gd name="T43" fmla="*/ 38 h 491"/>
              <a:gd name="T44" fmla="*/ 4763 w 6350"/>
              <a:gd name="T45" fmla="*/ 264 h 491"/>
              <a:gd name="T46" fmla="*/ 4989 w 6350"/>
              <a:gd name="T47" fmla="*/ 38 h 491"/>
              <a:gd name="T48" fmla="*/ 5216 w 6350"/>
              <a:gd name="T49" fmla="*/ 264 h 491"/>
              <a:gd name="T50" fmla="*/ 5443 w 6350"/>
              <a:gd name="T51" fmla="*/ 38 h 491"/>
              <a:gd name="T52" fmla="*/ 5670 w 6350"/>
              <a:gd name="T53" fmla="*/ 264 h 491"/>
              <a:gd name="T54" fmla="*/ 5897 w 6350"/>
              <a:gd name="T55" fmla="*/ 38 h 491"/>
              <a:gd name="T56" fmla="*/ 6123 w 6350"/>
              <a:gd name="T57" fmla="*/ 264 h 491"/>
              <a:gd name="T58" fmla="*/ 6350 w 6350"/>
              <a:gd name="T59" fmla="*/ 38 h 491"/>
              <a:gd name="T60" fmla="*/ 6350 w 6350"/>
              <a:gd name="T61" fmla="*/ 491 h 491"/>
              <a:gd name="T62" fmla="*/ 0 w 6350"/>
              <a:gd name="T63" fmla="*/ 491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350" h="491">
                <a:moveTo>
                  <a:pt x="0" y="491"/>
                </a:moveTo>
                <a:lnTo>
                  <a:pt x="0" y="38"/>
                </a:lnTo>
                <a:cubicBezTo>
                  <a:pt x="38" y="0"/>
                  <a:pt x="152" y="264"/>
                  <a:pt x="227" y="264"/>
                </a:cubicBezTo>
                <a:cubicBezTo>
                  <a:pt x="302" y="264"/>
                  <a:pt x="378" y="38"/>
                  <a:pt x="453" y="38"/>
                </a:cubicBezTo>
                <a:cubicBezTo>
                  <a:pt x="528" y="38"/>
                  <a:pt x="604" y="264"/>
                  <a:pt x="680" y="264"/>
                </a:cubicBezTo>
                <a:cubicBezTo>
                  <a:pt x="756" y="264"/>
                  <a:pt x="831" y="38"/>
                  <a:pt x="907" y="38"/>
                </a:cubicBezTo>
                <a:cubicBezTo>
                  <a:pt x="983" y="38"/>
                  <a:pt x="1058" y="264"/>
                  <a:pt x="1134" y="264"/>
                </a:cubicBezTo>
                <a:cubicBezTo>
                  <a:pt x="1210" y="264"/>
                  <a:pt x="1286" y="38"/>
                  <a:pt x="1361" y="38"/>
                </a:cubicBezTo>
                <a:cubicBezTo>
                  <a:pt x="1436" y="38"/>
                  <a:pt x="1512" y="264"/>
                  <a:pt x="1587" y="264"/>
                </a:cubicBezTo>
                <a:cubicBezTo>
                  <a:pt x="1662" y="264"/>
                  <a:pt x="1738" y="38"/>
                  <a:pt x="1814" y="38"/>
                </a:cubicBezTo>
                <a:cubicBezTo>
                  <a:pt x="1890" y="38"/>
                  <a:pt x="1965" y="264"/>
                  <a:pt x="2041" y="264"/>
                </a:cubicBezTo>
                <a:cubicBezTo>
                  <a:pt x="2117" y="264"/>
                  <a:pt x="2192" y="38"/>
                  <a:pt x="2268" y="38"/>
                </a:cubicBezTo>
                <a:cubicBezTo>
                  <a:pt x="2344" y="38"/>
                  <a:pt x="2420" y="264"/>
                  <a:pt x="2495" y="264"/>
                </a:cubicBezTo>
                <a:cubicBezTo>
                  <a:pt x="2570" y="264"/>
                  <a:pt x="2646" y="38"/>
                  <a:pt x="2721" y="38"/>
                </a:cubicBezTo>
                <a:cubicBezTo>
                  <a:pt x="2796" y="38"/>
                  <a:pt x="2872" y="264"/>
                  <a:pt x="2948" y="264"/>
                </a:cubicBezTo>
                <a:cubicBezTo>
                  <a:pt x="3024" y="264"/>
                  <a:pt x="3099" y="38"/>
                  <a:pt x="3175" y="38"/>
                </a:cubicBezTo>
                <a:cubicBezTo>
                  <a:pt x="3251" y="38"/>
                  <a:pt x="3326" y="264"/>
                  <a:pt x="3402" y="264"/>
                </a:cubicBezTo>
                <a:cubicBezTo>
                  <a:pt x="3478" y="264"/>
                  <a:pt x="3554" y="38"/>
                  <a:pt x="3629" y="38"/>
                </a:cubicBezTo>
                <a:cubicBezTo>
                  <a:pt x="3704" y="38"/>
                  <a:pt x="3780" y="264"/>
                  <a:pt x="3855" y="264"/>
                </a:cubicBezTo>
                <a:cubicBezTo>
                  <a:pt x="3930" y="264"/>
                  <a:pt x="4006" y="38"/>
                  <a:pt x="4082" y="38"/>
                </a:cubicBezTo>
                <a:cubicBezTo>
                  <a:pt x="4158" y="38"/>
                  <a:pt x="4233" y="264"/>
                  <a:pt x="4309" y="264"/>
                </a:cubicBezTo>
                <a:cubicBezTo>
                  <a:pt x="4385" y="264"/>
                  <a:pt x="4460" y="38"/>
                  <a:pt x="4536" y="38"/>
                </a:cubicBezTo>
                <a:cubicBezTo>
                  <a:pt x="4612" y="38"/>
                  <a:pt x="4688" y="264"/>
                  <a:pt x="4763" y="264"/>
                </a:cubicBezTo>
                <a:cubicBezTo>
                  <a:pt x="4838" y="264"/>
                  <a:pt x="4914" y="38"/>
                  <a:pt x="4989" y="38"/>
                </a:cubicBezTo>
                <a:cubicBezTo>
                  <a:pt x="5064" y="38"/>
                  <a:pt x="5140" y="264"/>
                  <a:pt x="5216" y="264"/>
                </a:cubicBezTo>
                <a:cubicBezTo>
                  <a:pt x="5292" y="264"/>
                  <a:pt x="5367" y="38"/>
                  <a:pt x="5443" y="38"/>
                </a:cubicBezTo>
                <a:cubicBezTo>
                  <a:pt x="5519" y="38"/>
                  <a:pt x="5594" y="264"/>
                  <a:pt x="5670" y="264"/>
                </a:cubicBezTo>
                <a:cubicBezTo>
                  <a:pt x="5746" y="264"/>
                  <a:pt x="5822" y="38"/>
                  <a:pt x="5897" y="38"/>
                </a:cubicBezTo>
                <a:cubicBezTo>
                  <a:pt x="5972" y="38"/>
                  <a:pt x="6048" y="264"/>
                  <a:pt x="6123" y="264"/>
                </a:cubicBezTo>
                <a:cubicBezTo>
                  <a:pt x="6198" y="264"/>
                  <a:pt x="6312" y="0"/>
                  <a:pt x="6350" y="38"/>
                </a:cubicBezTo>
                <a:lnTo>
                  <a:pt x="6350" y="491"/>
                </a:lnTo>
                <a:lnTo>
                  <a:pt x="0" y="491"/>
                </a:lnTo>
                <a:close/>
              </a:path>
            </a:pathLst>
          </a:cu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200" name="Freeform 80">
            <a:extLst>
              <a:ext uri="{FF2B5EF4-FFF2-40B4-BE49-F238E27FC236}">
                <a16:creationId xmlns:a16="http://schemas.microsoft.com/office/drawing/2014/main" id="{5E3CD959-095B-4DDB-B70E-7F11C06681D8}"/>
              </a:ext>
            </a:extLst>
          </p:cNvPr>
          <p:cNvSpPr>
            <a:spLocks/>
          </p:cNvSpPr>
          <p:nvPr/>
        </p:nvSpPr>
        <p:spPr bwMode="auto">
          <a:xfrm>
            <a:off x="1588" y="6129338"/>
            <a:ext cx="9902825" cy="719137"/>
          </a:xfrm>
          <a:custGeom>
            <a:avLst/>
            <a:gdLst>
              <a:gd name="T0" fmla="*/ 0 w 6350"/>
              <a:gd name="T1" fmla="*/ 226 h 680"/>
              <a:gd name="T2" fmla="*/ 227 w 6350"/>
              <a:gd name="T3" fmla="*/ 0 h 680"/>
              <a:gd name="T4" fmla="*/ 453 w 6350"/>
              <a:gd name="T5" fmla="*/ 226 h 680"/>
              <a:gd name="T6" fmla="*/ 680 w 6350"/>
              <a:gd name="T7" fmla="*/ 0 h 680"/>
              <a:gd name="T8" fmla="*/ 907 w 6350"/>
              <a:gd name="T9" fmla="*/ 226 h 680"/>
              <a:gd name="T10" fmla="*/ 1134 w 6350"/>
              <a:gd name="T11" fmla="*/ 0 h 680"/>
              <a:gd name="T12" fmla="*/ 1361 w 6350"/>
              <a:gd name="T13" fmla="*/ 226 h 680"/>
              <a:gd name="T14" fmla="*/ 1587 w 6350"/>
              <a:gd name="T15" fmla="*/ 0 h 680"/>
              <a:gd name="T16" fmla="*/ 1814 w 6350"/>
              <a:gd name="T17" fmla="*/ 226 h 680"/>
              <a:gd name="T18" fmla="*/ 2041 w 6350"/>
              <a:gd name="T19" fmla="*/ 0 h 680"/>
              <a:gd name="T20" fmla="*/ 2268 w 6350"/>
              <a:gd name="T21" fmla="*/ 226 h 680"/>
              <a:gd name="T22" fmla="*/ 2495 w 6350"/>
              <a:gd name="T23" fmla="*/ 0 h 680"/>
              <a:gd name="T24" fmla="*/ 2721 w 6350"/>
              <a:gd name="T25" fmla="*/ 226 h 680"/>
              <a:gd name="T26" fmla="*/ 2948 w 6350"/>
              <a:gd name="T27" fmla="*/ 0 h 680"/>
              <a:gd name="T28" fmla="*/ 3175 w 6350"/>
              <a:gd name="T29" fmla="*/ 226 h 680"/>
              <a:gd name="T30" fmla="*/ 3402 w 6350"/>
              <a:gd name="T31" fmla="*/ 0 h 680"/>
              <a:gd name="T32" fmla="*/ 3629 w 6350"/>
              <a:gd name="T33" fmla="*/ 226 h 680"/>
              <a:gd name="T34" fmla="*/ 3855 w 6350"/>
              <a:gd name="T35" fmla="*/ 0 h 680"/>
              <a:gd name="T36" fmla="*/ 4082 w 6350"/>
              <a:gd name="T37" fmla="*/ 226 h 680"/>
              <a:gd name="T38" fmla="*/ 4309 w 6350"/>
              <a:gd name="T39" fmla="*/ 0 h 680"/>
              <a:gd name="T40" fmla="*/ 4536 w 6350"/>
              <a:gd name="T41" fmla="*/ 226 h 680"/>
              <a:gd name="T42" fmla="*/ 4763 w 6350"/>
              <a:gd name="T43" fmla="*/ 0 h 680"/>
              <a:gd name="T44" fmla="*/ 4989 w 6350"/>
              <a:gd name="T45" fmla="*/ 226 h 680"/>
              <a:gd name="T46" fmla="*/ 5216 w 6350"/>
              <a:gd name="T47" fmla="*/ 0 h 680"/>
              <a:gd name="T48" fmla="*/ 5443 w 6350"/>
              <a:gd name="T49" fmla="*/ 226 h 680"/>
              <a:gd name="T50" fmla="*/ 5670 w 6350"/>
              <a:gd name="T51" fmla="*/ 0 h 680"/>
              <a:gd name="T52" fmla="*/ 5897 w 6350"/>
              <a:gd name="T53" fmla="*/ 226 h 680"/>
              <a:gd name="T54" fmla="*/ 6123 w 6350"/>
              <a:gd name="T55" fmla="*/ 0 h 680"/>
              <a:gd name="T56" fmla="*/ 6350 w 6350"/>
              <a:gd name="T57" fmla="*/ 226 h 680"/>
              <a:gd name="T58" fmla="*/ 6350 w 6350"/>
              <a:gd name="T59" fmla="*/ 680 h 680"/>
              <a:gd name="T60" fmla="*/ 0 w 6350"/>
              <a:gd name="T61" fmla="*/ 680 h 680"/>
              <a:gd name="T62" fmla="*/ 0 w 6350"/>
              <a:gd name="T63" fmla="*/ 226 h 6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350" h="680">
                <a:moveTo>
                  <a:pt x="0" y="226"/>
                </a:moveTo>
                <a:cubicBezTo>
                  <a:pt x="38" y="113"/>
                  <a:pt x="152" y="0"/>
                  <a:pt x="227" y="0"/>
                </a:cubicBezTo>
                <a:cubicBezTo>
                  <a:pt x="302" y="0"/>
                  <a:pt x="378" y="226"/>
                  <a:pt x="453" y="226"/>
                </a:cubicBezTo>
                <a:cubicBezTo>
                  <a:pt x="528" y="226"/>
                  <a:pt x="604" y="0"/>
                  <a:pt x="680" y="0"/>
                </a:cubicBezTo>
                <a:cubicBezTo>
                  <a:pt x="756" y="0"/>
                  <a:pt x="831" y="226"/>
                  <a:pt x="907" y="226"/>
                </a:cubicBezTo>
                <a:cubicBezTo>
                  <a:pt x="983" y="226"/>
                  <a:pt x="1058" y="0"/>
                  <a:pt x="1134" y="0"/>
                </a:cubicBezTo>
                <a:cubicBezTo>
                  <a:pt x="1210" y="0"/>
                  <a:pt x="1286" y="226"/>
                  <a:pt x="1361" y="226"/>
                </a:cubicBezTo>
                <a:cubicBezTo>
                  <a:pt x="1436" y="226"/>
                  <a:pt x="1512" y="0"/>
                  <a:pt x="1587" y="0"/>
                </a:cubicBezTo>
                <a:cubicBezTo>
                  <a:pt x="1662" y="0"/>
                  <a:pt x="1738" y="226"/>
                  <a:pt x="1814" y="226"/>
                </a:cubicBezTo>
                <a:cubicBezTo>
                  <a:pt x="1890" y="226"/>
                  <a:pt x="1965" y="0"/>
                  <a:pt x="2041" y="0"/>
                </a:cubicBezTo>
                <a:cubicBezTo>
                  <a:pt x="2117" y="0"/>
                  <a:pt x="2192" y="226"/>
                  <a:pt x="2268" y="226"/>
                </a:cubicBezTo>
                <a:cubicBezTo>
                  <a:pt x="2344" y="226"/>
                  <a:pt x="2420" y="0"/>
                  <a:pt x="2495" y="0"/>
                </a:cubicBezTo>
                <a:cubicBezTo>
                  <a:pt x="2570" y="0"/>
                  <a:pt x="2646" y="226"/>
                  <a:pt x="2721" y="226"/>
                </a:cubicBezTo>
                <a:cubicBezTo>
                  <a:pt x="2796" y="226"/>
                  <a:pt x="2872" y="0"/>
                  <a:pt x="2948" y="0"/>
                </a:cubicBezTo>
                <a:cubicBezTo>
                  <a:pt x="3024" y="0"/>
                  <a:pt x="3099" y="226"/>
                  <a:pt x="3175" y="226"/>
                </a:cubicBezTo>
                <a:cubicBezTo>
                  <a:pt x="3251" y="226"/>
                  <a:pt x="3326" y="0"/>
                  <a:pt x="3402" y="0"/>
                </a:cubicBezTo>
                <a:cubicBezTo>
                  <a:pt x="3478" y="0"/>
                  <a:pt x="3554" y="226"/>
                  <a:pt x="3629" y="226"/>
                </a:cubicBezTo>
                <a:cubicBezTo>
                  <a:pt x="3704" y="226"/>
                  <a:pt x="3780" y="0"/>
                  <a:pt x="3855" y="0"/>
                </a:cubicBezTo>
                <a:cubicBezTo>
                  <a:pt x="3930" y="0"/>
                  <a:pt x="4006" y="226"/>
                  <a:pt x="4082" y="226"/>
                </a:cubicBezTo>
                <a:cubicBezTo>
                  <a:pt x="4158" y="226"/>
                  <a:pt x="4233" y="0"/>
                  <a:pt x="4309" y="0"/>
                </a:cubicBezTo>
                <a:cubicBezTo>
                  <a:pt x="4385" y="0"/>
                  <a:pt x="4460" y="226"/>
                  <a:pt x="4536" y="226"/>
                </a:cubicBezTo>
                <a:cubicBezTo>
                  <a:pt x="4612" y="226"/>
                  <a:pt x="4688" y="0"/>
                  <a:pt x="4763" y="0"/>
                </a:cubicBezTo>
                <a:cubicBezTo>
                  <a:pt x="4838" y="0"/>
                  <a:pt x="4914" y="226"/>
                  <a:pt x="4989" y="226"/>
                </a:cubicBezTo>
                <a:cubicBezTo>
                  <a:pt x="5064" y="226"/>
                  <a:pt x="5140" y="0"/>
                  <a:pt x="5216" y="0"/>
                </a:cubicBezTo>
                <a:cubicBezTo>
                  <a:pt x="5292" y="0"/>
                  <a:pt x="5367" y="226"/>
                  <a:pt x="5443" y="226"/>
                </a:cubicBezTo>
                <a:cubicBezTo>
                  <a:pt x="5519" y="226"/>
                  <a:pt x="5594" y="0"/>
                  <a:pt x="5670" y="0"/>
                </a:cubicBezTo>
                <a:cubicBezTo>
                  <a:pt x="5746" y="0"/>
                  <a:pt x="5822" y="226"/>
                  <a:pt x="5897" y="226"/>
                </a:cubicBezTo>
                <a:cubicBezTo>
                  <a:pt x="5972" y="226"/>
                  <a:pt x="6048" y="0"/>
                  <a:pt x="6123" y="0"/>
                </a:cubicBezTo>
                <a:cubicBezTo>
                  <a:pt x="6198" y="0"/>
                  <a:pt x="6312" y="113"/>
                  <a:pt x="6350" y="226"/>
                </a:cubicBezTo>
                <a:lnTo>
                  <a:pt x="6350" y="680"/>
                </a:lnTo>
                <a:lnTo>
                  <a:pt x="0" y="680"/>
                </a:lnTo>
                <a:lnTo>
                  <a:pt x="0" y="226"/>
                </a:lnTo>
                <a:close/>
              </a:path>
            </a:pathLst>
          </a:cu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5201" name="Group 81">
            <a:extLst>
              <a:ext uri="{FF2B5EF4-FFF2-40B4-BE49-F238E27FC236}">
                <a16:creationId xmlns:a16="http://schemas.microsoft.com/office/drawing/2014/main" id="{27C7C549-7349-46C7-875B-5FF4DD5DDC7B}"/>
              </a:ext>
            </a:extLst>
          </p:cNvPr>
          <p:cNvGrpSpPr>
            <a:grpSpLocks/>
          </p:cNvGrpSpPr>
          <p:nvPr/>
        </p:nvGrpSpPr>
        <p:grpSpPr bwMode="auto">
          <a:xfrm>
            <a:off x="7832725" y="458788"/>
            <a:ext cx="1530350" cy="1530350"/>
            <a:chOff x="398" y="346"/>
            <a:chExt cx="1078" cy="1078"/>
          </a:xfrm>
        </p:grpSpPr>
        <p:sp>
          <p:nvSpPr>
            <p:cNvPr id="5202" name="Rectangle 82">
              <a:extLst>
                <a:ext uri="{FF2B5EF4-FFF2-40B4-BE49-F238E27FC236}">
                  <a16:creationId xmlns:a16="http://schemas.microsoft.com/office/drawing/2014/main" id="{2708CC28-B8D5-4E56-8269-4204F8C20B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346"/>
              <a:ext cx="511" cy="51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03" name="Rectangle 83">
              <a:extLst>
                <a:ext uri="{FF2B5EF4-FFF2-40B4-BE49-F238E27FC236}">
                  <a16:creationId xmlns:a16="http://schemas.microsoft.com/office/drawing/2014/main" id="{23328D21-EB6F-426D-9145-B0B9484895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913"/>
              <a:ext cx="511" cy="51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04" name="Rectangle 84">
              <a:extLst>
                <a:ext uri="{FF2B5EF4-FFF2-40B4-BE49-F238E27FC236}">
                  <a16:creationId xmlns:a16="http://schemas.microsoft.com/office/drawing/2014/main" id="{7CBDE187-D1A4-45A0-B355-E3C9331AD1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346"/>
              <a:ext cx="511" cy="51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05" name="Rectangle 85">
              <a:extLst>
                <a:ext uri="{FF2B5EF4-FFF2-40B4-BE49-F238E27FC236}">
                  <a16:creationId xmlns:a16="http://schemas.microsoft.com/office/drawing/2014/main" id="{B2576BDA-C363-4540-BB40-9D8DA81DE0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913"/>
              <a:ext cx="511" cy="51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06" name="WordArt 86">
              <a:extLst>
                <a:ext uri="{FF2B5EF4-FFF2-40B4-BE49-F238E27FC236}">
                  <a16:creationId xmlns:a16="http://schemas.microsoft.com/office/drawing/2014/main" id="{4B546CCE-EC32-44B5-AB5D-A9C9A23438D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5" y="402"/>
              <a:ext cx="397" cy="39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</a:t>
              </a:r>
            </a:p>
          </p:txBody>
        </p:sp>
        <p:sp>
          <p:nvSpPr>
            <p:cNvPr id="5207" name="WordArt 87">
              <a:extLst>
                <a:ext uri="{FF2B5EF4-FFF2-40B4-BE49-F238E27FC236}">
                  <a16:creationId xmlns:a16="http://schemas.microsoft.com/office/drawing/2014/main" id="{6B6519DE-4C06-4897-A7E7-C94FA6B93EB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2" y="402"/>
              <a:ext cx="397" cy="39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船</a:t>
              </a:r>
            </a:p>
          </p:txBody>
        </p:sp>
        <p:sp>
          <p:nvSpPr>
            <p:cNvPr id="5208" name="WordArt 88">
              <a:extLst>
                <a:ext uri="{FF2B5EF4-FFF2-40B4-BE49-F238E27FC236}">
                  <a16:creationId xmlns:a16="http://schemas.microsoft.com/office/drawing/2014/main" id="{F01B8995-C8E6-48AA-A7BA-97C8EC807B4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5" y="969"/>
              <a:ext cx="397" cy="39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策</a:t>
              </a:r>
            </a:p>
          </p:txBody>
        </p:sp>
        <p:sp>
          <p:nvSpPr>
            <p:cNvPr id="5209" name="WordArt 89">
              <a:extLst>
                <a:ext uri="{FF2B5EF4-FFF2-40B4-BE49-F238E27FC236}">
                  <a16:creationId xmlns:a16="http://schemas.microsoft.com/office/drawing/2014/main" id="{FE25B2A7-FC8D-4DE7-A72D-D875BC12885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2" y="969"/>
              <a:ext cx="397" cy="39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</a:t>
              </a:r>
            </a:p>
          </p:txBody>
        </p:sp>
      </p:grpSp>
      <p:sp>
        <p:nvSpPr>
          <p:cNvPr id="5210" name="Text Box 90">
            <a:extLst>
              <a:ext uri="{FF2B5EF4-FFF2-40B4-BE49-F238E27FC236}">
                <a16:creationId xmlns:a16="http://schemas.microsoft.com/office/drawing/2014/main" id="{DF999FA3-E855-4A87-A679-B48748E9AC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87525" y="1004888"/>
            <a:ext cx="56610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>
            <a:spAutoFit/>
          </a:bodyPr>
          <a:lstStyle/>
          <a:p>
            <a:r>
              <a:rPr lang="ja-JP" altLang="en-US" sz="2400">
                <a:ea typeface="メイリオ" panose="020B0604030504040204" pitchFamily="50" charset="-128"/>
              </a:rPr>
              <a:t>一、</a:t>
            </a:r>
          </a:p>
          <a:p>
            <a:endParaRPr lang="ja-JP" altLang="en-US" sz="2400">
              <a:ea typeface="メイリオ" panose="020B0604030504040204" pitchFamily="50" charset="-128"/>
            </a:endParaRPr>
          </a:p>
          <a:p>
            <a:r>
              <a:rPr lang="ja-JP" altLang="en-US" sz="2400">
                <a:ea typeface="メイリオ" panose="020B0604030504040204" pitchFamily="50" charset="-128"/>
              </a:rPr>
              <a:t>一、</a:t>
            </a:r>
          </a:p>
          <a:p>
            <a:endParaRPr lang="ja-JP" altLang="en-US" sz="2400">
              <a:ea typeface="メイリオ" panose="020B0604030504040204" pitchFamily="50" charset="-128"/>
            </a:endParaRPr>
          </a:p>
          <a:p>
            <a:r>
              <a:rPr lang="ja-JP" altLang="en-US" sz="2400">
                <a:ea typeface="メイリオ" panose="020B0604030504040204" pitchFamily="50" charset="-128"/>
              </a:rPr>
              <a:t>一、</a:t>
            </a:r>
          </a:p>
          <a:p>
            <a:endParaRPr lang="ja-JP" altLang="en-US" sz="2400">
              <a:ea typeface="メイリオ" panose="020B0604030504040204" pitchFamily="50" charset="-128"/>
            </a:endParaRPr>
          </a:p>
          <a:p>
            <a:r>
              <a:rPr lang="ja-JP" altLang="en-US" sz="2400">
                <a:ea typeface="メイリオ" panose="020B0604030504040204" pitchFamily="50" charset="-128"/>
              </a:rPr>
              <a:t>一、</a:t>
            </a:r>
          </a:p>
          <a:p>
            <a:endParaRPr lang="ja-JP" altLang="en-US" sz="2400">
              <a:ea typeface="メイリオ" panose="020B0604030504040204" pitchFamily="50" charset="-128"/>
            </a:endParaRPr>
          </a:p>
          <a:p>
            <a:r>
              <a:rPr lang="ja-JP" altLang="en-US" sz="2400">
                <a:ea typeface="メイリオ" panose="020B0604030504040204" pitchFamily="50" charset="-128"/>
              </a:rPr>
              <a:t>一、</a:t>
            </a:r>
          </a:p>
          <a:p>
            <a:endParaRPr lang="ja-JP" altLang="en-US" sz="2400">
              <a:ea typeface="メイリオ" panose="020B0604030504040204" pitchFamily="50" charset="-128"/>
            </a:endParaRPr>
          </a:p>
          <a:p>
            <a:r>
              <a:rPr lang="ja-JP" altLang="en-US" sz="2400">
                <a:ea typeface="メイリオ" panose="020B0604030504040204" pitchFamily="50" charset="-128"/>
              </a:rPr>
              <a:t>一、</a:t>
            </a:r>
          </a:p>
          <a:p>
            <a:endParaRPr lang="ja-JP" altLang="en-US" sz="2400">
              <a:ea typeface="メイリオ" panose="020B0604030504040204" pitchFamily="50" charset="-128"/>
            </a:endParaRPr>
          </a:p>
          <a:p>
            <a:r>
              <a:rPr lang="ja-JP" altLang="en-US" sz="2400">
                <a:ea typeface="メイリオ" panose="020B0604030504040204" pitchFamily="50" charset="-128"/>
              </a:rPr>
              <a:t>一、</a:t>
            </a:r>
          </a:p>
          <a:p>
            <a:endParaRPr lang="ja-JP" altLang="en-US" sz="2400">
              <a:ea typeface="メイリオ" panose="020B0604030504040204" pitchFamily="50" charset="-128"/>
            </a:endParaRPr>
          </a:p>
          <a:p>
            <a:r>
              <a:rPr lang="ja-JP" altLang="en-US" sz="2400">
                <a:ea typeface="メイリオ" panose="020B0604030504040204" pitchFamily="50" charset="-128"/>
              </a:rPr>
              <a:t>一、</a:t>
            </a:r>
          </a:p>
        </p:txBody>
      </p:sp>
      <p:sp>
        <p:nvSpPr>
          <p:cNvPr id="5211" name="Rectangle 91" descr="紙ふぶき (大)">
            <a:extLst>
              <a:ext uri="{FF2B5EF4-FFF2-40B4-BE49-F238E27FC236}">
                <a16:creationId xmlns:a16="http://schemas.microsoft.com/office/drawing/2014/main" id="{D7680F71-4922-42A4-92A1-C4240D2FFF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2438" y="638175"/>
            <a:ext cx="900112" cy="5041900"/>
          </a:xfrm>
          <a:prstGeom prst="rect">
            <a:avLst/>
          </a:prstGeom>
          <a:pattFill prst="lgConfetti">
            <a:fgClr>
              <a:srgbClr val="666633"/>
            </a:fgClr>
            <a:bgClr>
              <a:srgbClr val="808000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213" name="Rectangle 93">
            <a:extLst>
              <a:ext uri="{FF2B5EF4-FFF2-40B4-BE49-F238E27FC236}">
                <a16:creationId xmlns:a16="http://schemas.microsoft.com/office/drawing/2014/main" id="{CC801547-DBF8-4E36-A372-80DB4CE1C5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2438" y="638175"/>
            <a:ext cx="900112" cy="5041900"/>
          </a:xfrm>
          <a:prstGeom prst="rect">
            <a:avLst/>
          </a:prstGeom>
          <a:gradFill rotWithShape="1">
            <a:gsLst>
              <a:gs pos="0">
                <a:schemeClr val="bg2">
                  <a:gamma/>
                  <a:shade val="46275"/>
                  <a:invGamma/>
                  <a:alpha val="50000"/>
                </a:schemeClr>
              </a:gs>
              <a:gs pos="50000">
                <a:schemeClr val="bg2">
                  <a:alpha val="50000"/>
                </a:schemeClr>
              </a:gs>
              <a:gs pos="100000">
                <a:schemeClr val="bg2">
                  <a:gamma/>
                  <a:shade val="46275"/>
                  <a:invGamma/>
                  <a:alpha val="50000"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214" name="Rectangle 94">
            <a:extLst>
              <a:ext uri="{FF2B5EF4-FFF2-40B4-BE49-F238E27FC236}">
                <a16:creationId xmlns:a16="http://schemas.microsoft.com/office/drawing/2014/main" id="{C04BC238-4544-4BF8-92D0-A72E7FF516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2925" y="549275"/>
            <a:ext cx="719138" cy="88900"/>
          </a:xfrm>
          <a:prstGeom prst="rect">
            <a:avLst/>
          </a:prstGeom>
          <a:gradFill rotWithShape="1">
            <a:gsLst>
              <a:gs pos="0">
                <a:srgbClr val="CC9900"/>
              </a:gs>
              <a:gs pos="50000">
                <a:srgbClr val="CC9900">
                  <a:gamma/>
                  <a:tint val="50980"/>
                  <a:invGamma/>
                </a:srgbClr>
              </a:gs>
              <a:gs pos="100000">
                <a:srgbClr val="CC9900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215" name="Rectangle 95">
            <a:extLst>
              <a:ext uri="{FF2B5EF4-FFF2-40B4-BE49-F238E27FC236}">
                <a16:creationId xmlns:a16="http://schemas.microsoft.com/office/drawing/2014/main" id="{A9669187-5B22-49F7-B332-D9B42288F6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2313" y="458788"/>
            <a:ext cx="360362" cy="90487"/>
          </a:xfrm>
          <a:prstGeom prst="rect">
            <a:avLst/>
          </a:prstGeom>
          <a:gradFill rotWithShape="1">
            <a:gsLst>
              <a:gs pos="0">
                <a:schemeClr val="bg2"/>
              </a:gs>
              <a:gs pos="50000">
                <a:schemeClr val="bg2">
                  <a:gamma/>
                  <a:tint val="0"/>
                  <a:invGamma/>
                </a:schemeClr>
              </a:gs>
              <a:gs pos="100000">
                <a:schemeClr val="bg2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216" name="Rectangle 96">
            <a:extLst>
              <a:ext uri="{FF2B5EF4-FFF2-40B4-BE49-F238E27FC236}">
                <a16:creationId xmlns:a16="http://schemas.microsoft.com/office/drawing/2014/main" id="{FBA9063A-0EB7-4D1E-852B-6B16A69CE8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2925" y="5680075"/>
            <a:ext cx="719138" cy="88900"/>
          </a:xfrm>
          <a:prstGeom prst="rect">
            <a:avLst/>
          </a:prstGeom>
          <a:gradFill rotWithShape="1">
            <a:gsLst>
              <a:gs pos="0">
                <a:srgbClr val="CC9900"/>
              </a:gs>
              <a:gs pos="50000">
                <a:srgbClr val="CC9900">
                  <a:gamma/>
                  <a:tint val="50980"/>
                  <a:invGamma/>
                </a:srgbClr>
              </a:gs>
              <a:gs pos="100000">
                <a:srgbClr val="CC9900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217" name="Rectangle 97">
            <a:extLst>
              <a:ext uri="{FF2B5EF4-FFF2-40B4-BE49-F238E27FC236}">
                <a16:creationId xmlns:a16="http://schemas.microsoft.com/office/drawing/2014/main" id="{682BDFE6-F283-46B8-BF1C-106C58974E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2313" y="5768975"/>
            <a:ext cx="360362" cy="90488"/>
          </a:xfrm>
          <a:prstGeom prst="rect">
            <a:avLst/>
          </a:prstGeom>
          <a:gradFill rotWithShape="1">
            <a:gsLst>
              <a:gs pos="0">
                <a:schemeClr val="bg2"/>
              </a:gs>
              <a:gs pos="50000">
                <a:schemeClr val="bg2">
                  <a:gamma/>
                  <a:tint val="0"/>
                  <a:invGamma/>
                </a:schemeClr>
              </a:gs>
              <a:gs pos="100000">
                <a:schemeClr val="bg2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219" name="Freeform 99">
            <a:extLst>
              <a:ext uri="{FF2B5EF4-FFF2-40B4-BE49-F238E27FC236}">
                <a16:creationId xmlns:a16="http://schemas.microsoft.com/office/drawing/2014/main" id="{1245F5C0-C164-46D6-A027-185142D041C5}"/>
              </a:ext>
            </a:extLst>
          </p:cNvPr>
          <p:cNvSpPr>
            <a:spLocks/>
          </p:cNvSpPr>
          <p:nvPr/>
        </p:nvSpPr>
        <p:spPr bwMode="auto">
          <a:xfrm>
            <a:off x="452438" y="3159125"/>
            <a:ext cx="900112" cy="90488"/>
          </a:xfrm>
          <a:custGeom>
            <a:avLst/>
            <a:gdLst>
              <a:gd name="T0" fmla="*/ 0 w 567"/>
              <a:gd name="T1" fmla="*/ 0 h 57"/>
              <a:gd name="T2" fmla="*/ 227 w 567"/>
              <a:gd name="T3" fmla="*/ 57 h 57"/>
              <a:gd name="T4" fmla="*/ 567 w 567"/>
              <a:gd name="T5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67" h="57">
                <a:moveTo>
                  <a:pt x="0" y="0"/>
                </a:moveTo>
                <a:cubicBezTo>
                  <a:pt x="66" y="28"/>
                  <a:pt x="133" y="57"/>
                  <a:pt x="227" y="57"/>
                </a:cubicBezTo>
                <a:cubicBezTo>
                  <a:pt x="321" y="57"/>
                  <a:pt x="444" y="28"/>
                  <a:pt x="567" y="0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220" name="Freeform 100">
            <a:extLst>
              <a:ext uri="{FF2B5EF4-FFF2-40B4-BE49-F238E27FC236}">
                <a16:creationId xmlns:a16="http://schemas.microsoft.com/office/drawing/2014/main" id="{4EF9B7EF-CA99-46B0-BA39-5B0F4B7F3224}"/>
              </a:ext>
            </a:extLst>
          </p:cNvPr>
          <p:cNvSpPr>
            <a:spLocks/>
          </p:cNvSpPr>
          <p:nvPr/>
        </p:nvSpPr>
        <p:spPr bwMode="auto">
          <a:xfrm>
            <a:off x="452438" y="3054350"/>
            <a:ext cx="900112" cy="298450"/>
          </a:xfrm>
          <a:custGeom>
            <a:avLst/>
            <a:gdLst>
              <a:gd name="T0" fmla="*/ 0 w 567"/>
              <a:gd name="T1" fmla="*/ 123 h 188"/>
              <a:gd name="T2" fmla="*/ 170 w 567"/>
              <a:gd name="T3" fmla="*/ 179 h 188"/>
              <a:gd name="T4" fmla="*/ 340 w 567"/>
              <a:gd name="T5" fmla="*/ 66 h 188"/>
              <a:gd name="T6" fmla="*/ 510 w 567"/>
              <a:gd name="T7" fmla="*/ 9 h 188"/>
              <a:gd name="T8" fmla="*/ 567 w 567"/>
              <a:gd name="T9" fmla="*/ 9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7" h="188">
                <a:moveTo>
                  <a:pt x="0" y="123"/>
                </a:moveTo>
                <a:cubicBezTo>
                  <a:pt x="56" y="155"/>
                  <a:pt x="113" y="188"/>
                  <a:pt x="170" y="179"/>
                </a:cubicBezTo>
                <a:cubicBezTo>
                  <a:pt x="227" y="170"/>
                  <a:pt x="283" y="94"/>
                  <a:pt x="340" y="66"/>
                </a:cubicBezTo>
                <a:cubicBezTo>
                  <a:pt x="397" y="38"/>
                  <a:pt x="472" y="18"/>
                  <a:pt x="510" y="9"/>
                </a:cubicBezTo>
                <a:cubicBezTo>
                  <a:pt x="548" y="0"/>
                  <a:pt x="557" y="4"/>
                  <a:pt x="567" y="9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221" name="AutoShape 101">
            <a:extLst>
              <a:ext uri="{FF2B5EF4-FFF2-40B4-BE49-F238E27FC236}">
                <a16:creationId xmlns:a16="http://schemas.microsoft.com/office/drawing/2014/main" id="{D99C3F5C-958C-4397-9925-A5375503F5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2750" y="3429000"/>
            <a:ext cx="2519363" cy="990600"/>
          </a:xfrm>
          <a:prstGeom prst="wedgeRectCallout">
            <a:avLst>
              <a:gd name="adj1" fmla="val 52269"/>
              <a:gd name="adj2" fmla="val 98398"/>
            </a:avLst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ja-JP" altLang="en-US" b="0"/>
              <a:t>帆に会社のロゴなどを入れると</a:t>
            </a:r>
            <a:r>
              <a:rPr lang="en-US" altLang="ja-JP" b="0"/>
              <a:t>GOOD</a:t>
            </a:r>
            <a:r>
              <a:rPr lang="ja-JP" altLang="en-US" b="0"/>
              <a:t>です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>
            <a:extLst>
              <a:ext uri="{FF2B5EF4-FFF2-40B4-BE49-F238E27FC236}">
                <a16:creationId xmlns:a16="http://schemas.microsoft.com/office/drawing/2014/main" id="{E852DAC8-11F8-4B69-B64F-241F9EFE6560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9906000" cy="6308725"/>
            <a:chOff x="0" y="0"/>
            <a:chExt cx="6810" cy="4320"/>
          </a:xfrm>
        </p:grpSpPr>
        <p:sp>
          <p:nvSpPr>
            <p:cNvPr id="6147" name="Rectangle 3">
              <a:extLst>
                <a:ext uri="{FF2B5EF4-FFF2-40B4-BE49-F238E27FC236}">
                  <a16:creationId xmlns:a16="http://schemas.microsoft.com/office/drawing/2014/main" id="{B3F4BF82-0889-48EE-B14C-6CD2625AAD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852" cy="4320"/>
            </a:xfrm>
            <a:prstGeom prst="rect">
              <a:avLst/>
            </a:prstGeom>
            <a:gradFill rotWithShape="1">
              <a:gsLst>
                <a:gs pos="0">
                  <a:srgbClr val="FF9900">
                    <a:gamma/>
                    <a:shade val="46275"/>
                    <a:invGamma/>
                  </a:srgbClr>
                </a:gs>
                <a:gs pos="100000">
                  <a:srgbClr val="FF99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48" name="Rectangle 4">
              <a:extLst>
                <a:ext uri="{FF2B5EF4-FFF2-40B4-BE49-F238E27FC236}">
                  <a16:creationId xmlns:a16="http://schemas.microsoft.com/office/drawing/2014/main" id="{B2B1E7B0-FECD-423E-860F-08C1C9867D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0"/>
              <a:ext cx="852" cy="4320"/>
            </a:xfrm>
            <a:prstGeom prst="rect">
              <a:avLst/>
            </a:prstGeom>
            <a:gradFill rotWithShape="1">
              <a:gsLst>
                <a:gs pos="0">
                  <a:srgbClr val="FF9900">
                    <a:gamma/>
                    <a:shade val="46275"/>
                    <a:invGamma/>
                  </a:srgbClr>
                </a:gs>
                <a:gs pos="100000">
                  <a:srgbClr val="FF99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49" name="Rectangle 5">
              <a:extLst>
                <a:ext uri="{FF2B5EF4-FFF2-40B4-BE49-F238E27FC236}">
                  <a16:creationId xmlns:a16="http://schemas.microsoft.com/office/drawing/2014/main" id="{62F60EE0-3D40-45E6-83F6-7CDF7CFEAF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0"/>
              <a:ext cx="852" cy="4320"/>
            </a:xfrm>
            <a:prstGeom prst="rect">
              <a:avLst/>
            </a:prstGeom>
            <a:gradFill rotWithShape="1">
              <a:gsLst>
                <a:gs pos="0">
                  <a:srgbClr val="FF9900">
                    <a:gamma/>
                    <a:shade val="46275"/>
                    <a:invGamma/>
                  </a:srgbClr>
                </a:gs>
                <a:gs pos="100000">
                  <a:srgbClr val="FF99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0" name="Rectangle 6">
              <a:extLst>
                <a:ext uri="{FF2B5EF4-FFF2-40B4-BE49-F238E27FC236}">
                  <a16:creationId xmlns:a16="http://schemas.microsoft.com/office/drawing/2014/main" id="{4F7C1B2F-4F74-4FD3-AC50-E3285310A3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4" y="0"/>
              <a:ext cx="852" cy="4320"/>
            </a:xfrm>
            <a:prstGeom prst="rect">
              <a:avLst/>
            </a:prstGeom>
            <a:gradFill rotWithShape="1">
              <a:gsLst>
                <a:gs pos="0">
                  <a:srgbClr val="FF9900">
                    <a:gamma/>
                    <a:shade val="46275"/>
                    <a:invGamma/>
                  </a:srgbClr>
                </a:gs>
                <a:gs pos="100000">
                  <a:srgbClr val="FF99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1" name="Rectangle 7">
              <a:extLst>
                <a:ext uri="{FF2B5EF4-FFF2-40B4-BE49-F238E27FC236}">
                  <a16:creationId xmlns:a16="http://schemas.microsoft.com/office/drawing/2014/main" id="{D3B4F010-7ADB-4BA6-84BE-E3F1957064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4" y="0"/>
              <a:ext cx="852" cy="4320"/>
            </a:xfrm>
            <a:prstGeom prst="rect">
              <a:avLst/>
            </a:prstGeom>
            <a:gradFill rotWithShape="1">
              <a:gsLst>
                <a:gs pos="0">
                  <a:srgbClr val="FF9900">
                    <a:gamma/>
                    <a:shade val="46275"/>
                    <a:invGamma/>
                  </a:srgbClr>
                </a:gs>
                <a:gs pos="100000">
                  <a:srgbClr val="FF99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2" name="Rectangle 8">
              <a:extLst>
                <a:ext uri="{FF2B5EF4-FFF2-40B4-BE49-F238E27FC236}">
                  <a16:creationId xmlns:a16="http://schemas.microsoft.com/office/drawing/2014/main" id="{0EBD9D30-BAD1-4613-BAF3-57D8B998FA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6" y="0"/>
              <a:ext cx="852" cy="4320"/>
            </a:xfrm>
            <a:prstGeom prst="rect">
              <a:avLst/>
            </a:prstGeom>
            <a:gradFill rotWithShape="1">
              <a:gsLst>
                <a:gs pos="0">
                  <a:srgbClr val="FF9900">
                    <a:gamma/>
                    <a:shade val="46275"/>
                    <a:invGamma/>
                  </a:srgbClr>
                </a:gs>
                <a:gs pos="100000">
                  <a:srgbClr val="FF99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3" name="Rectangle 9">
              <a:extLst>
                <a:ext uri="{FF2B5EF4-FFF2-40B4-BE49-F238E27FC236}">
                  <a16:creationId xmlns:a16="http://schemas.microsoft.com/office/drawing/2014/main" id="{CADAC806-38FB-4063-B7C4-0BB1FA1808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06" y="0"/>
              <a:ext cx="852" cy="4320"/>
            </a:xfrm>
            <a:prstGeom prst="rect">
              <a:avLst/>
            </a:prstGeom>
            <a:gradFill rotWithShape="1">
              <a:gsLst>
                <a:gs pos="0">
                  <a:srgbClr val="FF9900">
                    <a:gamma/>
                    <a:shade val="46275"/>
                    <a:invGamma/>
                  </a:srgbClr>
                </a:gs>
                <a:gs pos="100000">
                  <a:srgbClr val="FF99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4" name="Rectangle 10">
              <a:extLst>
                <a:ext uri="{FF2B5EF4-FFF2-40B4-BE49-F238E27FC236}">
                  <a16:creationId xmlns:a16="http://schemas.microsoft.com/office/drawing/2014/main" id="{FC596788-B495-4364-858A-BE4B94C057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58" y="0"/>
              <a:ext cx="852" cy="4320"/>
            </a:xfrm>
            <a:prstGeom prst="rect">
              <a:avLst/>
            </a:prstGeom>
            <a:gradFill rotWithShape="1">
              <a:gsLst>
                <a:gs pos="0">
                  <a:srgbClr val="FF9900">
                    <a:gamma/>
                    <a:shade val="46275"/>
                    <a:invGamma/>
                  </a:srgbClr>
                </a:gs>
                <a:gs pos="100000">
                  <a:srgbClr val="FF99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155" name="Rectangle 11" descr="紙ふぶき (大)">
            <a:extLst>
              <a:ext uri="{FF2B5EF4-FFF2-40B4-BE49-F238E27FC236}">
                <a16:creationId xmlns:a16="http://schemas.microsoft.com/office/drawing/2014/main" id="{15DDA0C1-BDF1-4F78-BB00-BEA90CB115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62063" y="728663"/>
            <a:ext cx="6211887" cy="4860925"/>
          </a:xfrm>
          <a:prstGeom prst="rect">
            <a:avLst/>
          </a:prstGeom>
          <a:pattFill prst="lgConfetti">
            <a:fgClr>
              <a:srgbClr val="666633"/>
            </a:fgClr>
            <a:bgClr>
              <a:srgbClr val="808000"/>
            </a:bgClr>
          </a:patt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156" name="Rectangle 12">
            <a:extLst>
              <a:ext uri="{FF2B5EF4-FFF2-40B4-BE49-F238E27FC236}">
                <a16:creationId xmlns:a16="http://schemas.microsoft.com/office/drawing/2014/main" id="{BC32A89E-0C83-41EF-A6EB-527926C9DE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62063" y="908050"/>
            <a:ext cx="5942012" cy="44116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157" name="Freeform 13">
            <a:extLst>
              <a:ext uri="{FF2B5EF4-FFF2-40B4-BE49-F238E27FC236}">
                <a16:creationId xmlns:a16="http://schemas.microsoft.com/office/drawing/2014/main" id="{4E15CB5E-06D0-465F-8541-1B30B46AFAD0}"/>
              </a:ext>
            </a:extLst>
          </p:cNvPr>
          <p:cNvSpPr>
            <a:spLocks/>
          </p:cNvSpPr>
          <p:nvPr/>
        </p:nvSpPr>
        <p:spPr bwMode="auto">
          <a:xfrm>
            <a:off x="1588" y="5759450"/>
            <a:ext cx="9902825" cy="519113"/>
          </a:xfrm>
          <a:custGeom>
            <a:avLst/>
            <a:gdLst>
              <a:gd name="T0" fmla="*/ 0 w 6350"/>
              <a:gd name="T1" fmla="*/ 491 h 491"/>
              <a:gd name="T2" fmla="*/ 0 w 6350"/>
              <a:gd name="T3" fmla="*/ 38 h 491"/>
              <a:gd name="T4" fmla="*/ 227 w 6350"/>
              <a:gd name="T5" fmla="*/ 264 h 491"/>
              <a:gd name="T6" fmla="*/ 453 w 6350"/>
              <a:gd name="T7" fmla="*/ 38 h 491"/>
              <a:gd name="T8" fmla="*/ 680 w 6350"/>
              <a:gd name="T9" fmla="*/ 264 h 491"/>
              <a:gd name="T10" fmla="*/ 907 w 6350"/>
              <a:gd name="T11" fmla="*/ 38 h 491"/>
              <a:gd name="T12" fmla="*/ 1134 w 6350"/>
              <a:gd name="T13" fmla="*/ 264 h 491"/>
              <a:gd name="T14" fmla="*/ 1361 w 6350"/>
              <a:gd name="T15" fmla="*/ 38 h 491"/>
              <a:gd name="T16" fmla="*/ 1587 w 6350"/>
              <a:gd name="T17" fmla="*/ 264 h 491"/>
              <a:gd name="T18" fmla="*/ 1814 w 6350"/>
              <a:gd name="T19" fmla="*/ 38 h 491"/>
              <a:gd name="T20" fmla="*/ 2041 w 6350"/>
              <a:gd name="T21" fmla="*/ 264 h 491"/>
              <a:gd name="T22" fmla="*/ 2268 w 6350"/>
              <a:gd name="T23" fmla="*/ 38 h 491"/>
              <a:gd name="T24" fmla="*/ 2495 w 6350"/>
              <a:gd name="T25" fmla="*/ 264 h 491"/>
              <a:gd name="T26" fmla="*/ 2721 w 6350"/>
              <a:gd name="T27" fmla="*/ 38 h 491"/>
              <a:gd name="T28" fmla="*/ 2948 w 6350"/>
              <a:gd name="T29" fmla="*/ 264 h 491"/>
              <a:gd name="T30" fmla="*/ 3175 w 6350"/>
              <a:gd name="T31" fmla="*/ 38 h 491"/>
              <a:gd name="T32" fmla="*/ 3402 w 6350"/>
              <a:gd name="T33" fmla="*/ 264 h 491"/>
              <a:gd name="T34" fmla="*/ 3629 w 6350"/>
              <a:gd name="T35" fmla="*/ 38 h 491"/>
              <a:gd name="T36" fmla="*/ 3855 w 6350"/>
              <a:gd name="T37" fmla="*/ 264 h 491"/>
              <a:gd name="T38" fmla="*/ 4082 w 6350"/>
              <a:gd name="T39" fmla="*/ 38 h 491"/>
              <a:gd name="T40" fmla="*/ 4309 w 6350"/>
              <a:gd name="T41" fmla="*/ 264 h 491"/>
              <a:gd name="T42" fmla="*/ 4536 w 6350"/>
              <a:gd name="T43" fmla="*/ 38 h 491"/>
              <a:gd name="T44" fmla="*/ 4763 w 6350"/>
              <a:gd name="T45" fmla="*/ 264 h 491"/>
              <a:gd name="T46" fmla="*/ 4989 w 6350"/>
              <a:gd name="T47" fmla="*/ 38 h 491"/>
              <a:gd name="T48" fmla="*/ 5216 w 6350"/>
              <a:gd name="T49" fmla="*/ 264 h 491"/>
              <a:gd name="T50" fmla="*/ 5443 w 6350"/>
              <a:gd name="T51" fmla="*/ 38 h 491"/>
              <a:gd name="T52" fmla="*/ 5670 w 6350"/>
              <a:gd name="T53" fmla="*/ 264 h 491"/>
              <a:gd name="T54" fmla="*/ 5897 w 6350"/>
              <a:gd name="T55" fmla="*/ 38 h 491"/>
              <a:gd name="T56" fmla="*/ 6123 w 6350"/>
              <a:gd name="T57" fmla="*/ 264 h 491"/>
              <a:gd name="T58" fmla="*/ 6350 w 6350"/>
              <a:gd name="T59" fmla="*/ 38 h 491"/>
              <a:gd name="T60" fmla="*/ 6350 w 6350"/>
              <a:gd name="T61" fmla="*/ 491 h 491"/>
              <a:gd name="T62" fmla="*/ 0 w 6350"/>
              <a:gd name="T63" fmla="*/ 491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350" h="491">
                <a:moveTo>
                  <a:pt x="0" y="491"/>
                </a:moveTo>
                <a:lnTo>
                  <a:pt x="0" y="38"/>
                </a:lnTo>
                <a:cubicBezTo>
                  <a:pt x="38" y="0"/>
                  <a:pt x="152" y="264"/>
                  <a:pt x="227" y="264"/>
                </a:cubicBezTo>
                <a:cubicBezTo>
                  <a:pt x="302" y="264"/>
                  <a:pt x="378" y="38"/>
                  <a:pt x="453" y="38"/>
                </a:cubicBezTo>
                <a:cubicBezTo>
                  <a:pt x="528" y="38"/>
                  <a:pt x="604" y="264"/>
                  <a:pt x="680" y="264"/>
                </a:cubicBezTo>
                <a:cubicBezTo>
                  <a:pt x="756" y="264"/>
                  <a:pt x="831" y="38"/>
                  <a:pt x="907" y="38"/>
                </a:cubicBezTo>
                <a:cubicBezTo>
                  <a:pt x="983" y="38"/>
                  <a:pt x="1058" y="264"/>
                  <a:pt x="1134" y="264"/>
                </a:cubicBezTo>
                <a:cubicBezTo>
                  <a:pt x="1210" y="264"/>
                  <a:pt x="1286" y="38"/>
                  <a:pt x="1361" y="38"/>
                </a:cubicBezTo>
                <a:cubicBezTo>
                  <a:pt x="1436" y="38"/>
                  <a:pt x="1512" y="264"/>
                  <a:pt x="1587" y="264"/>
                </a:cubicBezTo>
                <a:cubicBezTo>
                  <a:pt x="1662" y="264"/>
                  <a:pt x="1738" y="38"/>
                  <a:pt x="1814" y="38"/>
                </a:cubicBezTo>
                <a:cubicBezTo>
                  <a:pt x="1890" y="38"/>
                  <a:pt x="1965" y="264"/>
                  <a:pt x="2041" y="264"/>
                </a:cubicBezTo>
                <a:cubicBezTo>
                  <a:pt x="2117" y="264"/>
                  <a:pt x="2192" y="38"/>
                  <a:pt x="2268" y="38"/>
                </a:cubicBezTo>
                <a:cubicBezTo>
                  <a:pt x="2344" y="38"/>
                  <a:pt x="2420" y="264"/>
                  <a:pt x="2495" y="264"/>
                </a:cubicBezTo>
                <a:cubicBezTo>
                  <a:pt x="2570" y="264"/>
                  <a:pt x="2646" y="38"/>
                  <a:pt x="2721" y="38"/>
                </a:cubicBezTo>
                <a:cubicBezTo>
                  <a:pt x="2796" y="38"/>
                  <a:pt x="2872" y="264"/>
                  <a:pt x="2948" y="264"/>
                </a:cubicBezTo>
                <a:cubicBezTo>
                  <a:pt x="3024" y="264"/>
                  <a:pt x="3099" y="38"/>
                  <a:pt x="3175" y="38"/>
                </a:cubicBezTo>
                <a:cubicBezTo>
                  <a:pt x="3251" y="38"/>
                  <a:pt x="3326" y="264"/>
                  <a:pt x="3402" y="264"/>
                </a:cubicBezTo>
                <a:cubicBezTo>
                  <a:pt x="3478" y="264"/>
                  <a:pt x="3554" y="38"/>
                  <a:pt x="3629" y="38"/>
                </a:cubicBezTo>
                <a:cubicBezTo>
                  <a:pt x="3704" y="38"/>
                  <a:pt x="3780" y="264"/>
                  <a:pt x="3855" y="264"/>
                </a:cubicBezTo>
                <a:cubicBezTo>
                  <a:pt x="3930" y="264"/>
                  <a:pt x="4006" y="38"/>
                  <a:pt x="4082" y="38"/>
                </a:cubicBezTo>
                <a:cubicBezTo>
                  <a:pt x="4158" y="38"/>
                  <a:pt x="4233" y="264"/>
                  <a:pt x="4309" y="264"/>
                </a:cubicBezTo>
                <a:cubicBezTo>
                  <a:pt x="4385" y="264"/>
                  <a:pt x="4460" y="38"/>
                  <a:pt x="4536" y="38"/>
                </a:cubicBezTo>
                <a:cubicBezTo>
                  <a:pt x="4612" y="38"/>
                  <a:pt x="4688" y="264"/>
                  <a:pt x="4763" y="264"/>
                </a:cubicBezTo>
                <a:cubicBezTo>
                  <a:pt x="4838" y="264"/>
                  <a:pt x="4914" y="38"/>
                  <a:pt x="4989" y="38"/>
                </a:cubicBezTo>
                <a:cubicBezTo>
                  <a:pt x="5064" y="38"/>
                  <a:pt x="5140" y="264"/>
                  <a:pt x="5216" y="264"/>
                </a:cubicBezTo>
                <a:cubicBezTo>
                  <a:pt x="5292" y="264"/>
                  <a:pt x="5367" y="38"/>
                  <a:pt x="5443" y="38"/>
                </a:cubicBezTo>
                <a:cubicBezTo>
                  <a:pt x="5519" y="38"/>
                  <a:pt x="5594" y="264"/>
                  <a:pt x="5670" y="264"/>
                </a:cubicBezTo>
                <a:cubicBezTo>
                  <a:pt x="5746" y="264"/>
                  <a:pt x="5822" y="38"/>
                  <a:pt x="5897" y="38"/>
                </a:cubicBezTo>
                <a:cubicBezTo>
                  <a:pt x="5972" y="38"/>
                  <a:pt x="6048" y="264"/>
                  <a:pt x="6123" y="264"/>
                </a:cubicBezTo>
                <a:cubicBezTo>
                  <a:pt x="6198" y="264"/>
                  <a:pt x="6312" y="0"/>
                  <a:pt x="6350" y="38"/>
                </a:cubicBezTo>
                <a:lnTo>
                  <a:pt x="6350" y="491"/>
                </a:lnTo>
                <a:lnTo>
                  <a:pt x="0" y="49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158" name="Freeform 14">
            <a:extLst>
              <a:ext uri="{FF2B5EF4-FFF2-40B4-BE49-F238E27FC236}">
                <a16:creationId xmlns:a16="http://schemas.microsoft.com/office/drawing/2014/main" id="{E16AD42B-1B2B-4772-B3E3-26D272363245}"/>
              </a:ext>
            </a:extLst>
          </p:cNvPr>
          <p:cNvSpPr>
            <a:spLocks/>
          </p:cNvSpPr>
          <p:nvPr/>
        </p:nvSpPr>
        <p:spPr bwMode="auto">
          <a:xfrm>
            <a:off x="1588" y="5859463"/>
            <a:ext cx="9902825" cy="719137"/>
          </a:xfrm>
          <a:custGeom>
            <a:avLst/>
            <a:gdLst>
              <a:gd name="T0" fmla="*/ 0 w 6350"/>
              <a:gd name="T1" fmla="*/ 226 h 680"/>
              <a:gd name="T2" fmla="*/ 227 w 6350"/>
              <a:gd name="T3" fmla="*/ 0 h 680"/>
              <a:gd name="T4" fmla="*/ 453 w 6350"/>
              <a:gd name="T5" fmla="*/ 226 h 680"/>
              <a:gd name="T6" fmla="*/ 680 w 6350"/>
              <a:gd name="T7" fmla="*/ 0 h 680"/>
              <a:gd name="T8" fmla="*/ 907 w 6350"/>
              <a:gd name="T9" fmla="*/ 226 h 680"/>
              <a:gd name="T10" fmla="*/ 1134 w 6350"/>
              <a:gd name="T11" fmla="*/ 0 h 680"/>
              <a:gd name="T12" fmla="*/ 1361 w 6350"/>
              <a:gd name="T13" fmla="*/ 226 h 680"/>
              <a:gd name="T14" fmla="*/ 1587 w 6350"/>
              <a:gd name="T15" fmla="*/ 0 h 680"/>
              <a:gd name="T16" fmla="*/ 1814 w 6350"/>
              <a:gd name="T17" fmla="*/ 226 h 680"/>
              <a:gd name="T18" fmla="*/ 2041 w 6350"/>
              <a:gd name="T19" fmla="*/ 0 h 680"/>
              <a:gd name="T20" fmla="*/ 2268 w 6350"/>
              <a:gd name="T21" fmla="*/ 226 h 680"/>
              <a:gd name="T22" fmla="*/ 2495 w 6350"/>
              <a:gd name="T23" fmla="*/ 0 h 680"/>
              <a:gd name="T24" fmla="*/ 2721 w 6350"/>
              <a:gd name="T25" fmla="*/ 226 h 680"/>
              <a:gd name="T26" fmla="*/ 2948 w 6350"/>
              <a:gd name="T27" fmla="*/ 0 h 680"/>
              <a:gd name="T28" fmla="*/ 3175 w 6350"/>
              <a:gd name="T29" fmla="*/ 226 h 680"/>
              <a:gd name="T30" fmla="*/ 3402 w 6350"/>
              <a:gd name="T31" fmla="*/ 0 h 680"/>
              <a:gd name="T32" fmla="*/ 3629 w 6350"/>
              <a:gd name="T33" fmla="*/ 226 h 680"/>
              <a:gd name="T34" fmla="*/ 3855 w 6350"/>
              <a:gd name="T35" fmla="*/ 0 h 680"/>
              <a:gd name="T36" fmla="*/ 4082 w 6350"/>
              <a:gd name="T37" fmla="*/ 226 h 680"/>
              <a:gd name="T38" fmla="*/ 4309 w 6350"/>
              <a:gd name="T39" fmla="*/ 0 h 680"/>
              <a:gd name="T40" fmla="*/ 4536 w 6350"/>
              <a:gd name="T41" fmla="*/ 226 h 680"/>
              <a:gd name="T42" fmla="*/ 4763 w 6350"/>
              <a:gd name="T43" fmla="*/ 0 h 680"/>
              <a:gd name="T44" fmla="*/ 4989 w 6350"/>
              <a:gd name="T45" fmla="*/ 226 h 680"/>
              <a:gd name="T46" fmla="*/ 5216 w 6350"/>
              <a:gd name="T47" fmla="*/ 0 h 680"/>
              <a:gd name="T48" fmla="*/ 5443 w 6350"/>
              <a:gd name="T49" fmla="*/ 226 h 680"/>
              <a:gd name="T50" fmla="*/ 5670 w 6350"/>
              <a:gd name="T51" fmla="*/ 0 h 680"/>
              <a:gd name="T52" fmla="*/ 5897 w 6350"/>
              <a:gd name="T53" fmla="*/ 226 h 680"/>
              <a:gd name="T54" fmla="*/ 6123 w 6350"/>
              <a:gd name="T55" fmla="*/ 0 h 680"/>
              <a:gd name="T56" fmla="*/ 6350 w 6350"/>
              <a:gd name="T57" fmla="*/ 226 h 680"/>
              <a:gd name="T58" fmla="*/ 6350 w 6350"/>
              <a:gd name="T59" fmla="*/ 680 h 680"/>
              <a:gd name="T60" fmla="*/ 0 w 6350"/>
              <a:gd name="T61" fmla="*/ 680 h 680"/>
              <a:gd name="T62" fmla="*/ 0 w 6350"/>
              <a:gd name="T63" fmla="*/ 226 h 6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350" h="680">
                <a:moveTo>
                  <a:pt x="0" y="226"/>
                </a:moveTo>
                <a:cubicBezTo>
                  <a:pt x="38" y="113"/>
                  <a:pt x="152" y="0"/>
                  <a:pt x="227" y="0"/>
                </a:cubicBezTo>
                <a:cubicBezTo>
                  <a:pt x="302" y="0"/>
                  <a:pt x="378" y="226"/>
                  <a:pt x="453" y="226"/>
                </a:cubicBezTo>
                <a:cubicBezTo>
                  <a:pt x="528" y="226"/>
                  <a:pt x="604" y="0"/>
                  <a:pt x="680" y="0"/>
                </a:cubicBezTo>
                <a:cubicBezTo>
                  <a:pt x="756" y="0"/>
                  <a:pt x="831" y="226"/>
                  <a:pt x="907" y="226"/>
                </a:cubicBezTo>
                <a:cubicBezTo>
                  <a:pt x="983" y="226"/>
                  <a:pt x="1058" y="0"/>
                  <a:pt x="1134" y="0"/>
                </a:cubicBezTo>
                <a:cubicBezTo>
                  <a:pt x="1210" y="0"/>
                  <a:pt x="1286" y="226"/>
                  <a:pt x="1361" y="226"/>
                </a:cubicBezTo>
                <a:cubicBezTo>
                  <a:pt x="1436" y="226"/>
                  <a:pt x="1512" y="0"/>
                  <a:pt x="1587" y="0"/>
                </a:cubicBezTo>
                <a:cubicBezTo>
                  <a:pt x="1662" y="0"/>
                  <a:pt x="1738" y="226"/>
                  <a:pt x="1814" y="226"/>
                </a:cubicBezTo>
                <a:cubicBezTo>
                  <a:pt x="1890" y="226"/>
                  <a:pt x="1965" y="0"/>
                  <a:pt x="2041" y="0"/>
                </a:cubicBezTo>
                <a:cubicBezTo>
                  <a:pt x="2117" y="0"/>
                  <a:pt x="2192" y="226"/>
                  <a:pt x="2268" y="226"/>
                </a:cubicBezTo>
                <a:cubicBezTo>
                  <a:pt x="2344" y="226"/>
                  <a:pt x="2420" y="0"/>
                  <a:pt x="2495" y="0"/>
                </a:cubicBezTo>
                <a:cubicBezTo>
                  <a:pt x="2570" y="0"/>
                  <a:pt x="2646" y="226"/>
                  <a:pt x="2721" y="226"/>
                </a:cubicBezTo>
                <a:cubicBezTo>
                  <a:pt x="2796" y="226"/>
                  <a:pt x="2872" y="0"/>
                  <a:pt x="2948" y="0"/>
                </a:cubicBezTo>
                <a:cubicBezTo>
                  <a:pt x="3024" y="0"/>
                  <a:pt x="3099" y="226"/>
                  <a:pt x="3175" y="226"/>
                </a:cubicBezTo>
                <a:cubicBezTo>
                  <a:pt x="3251" y="226"/>
                  <a:pt x="3326" y="0"/>
                  <a:pt x="3402" y="0"/>
                </a:cubicBezTo>
                <a:cubicBezTo>
                  <a:pt x="3478" y="0"/>
                  <a:pt x="3554" y="226"/>
                  <a:pt x="3629" y="226"/>
                </a:cubicBezTo>
                <a:cubicBezTo>
                  <a:pt x="3704" y="226"/>
                  <a:pt x="3780" y="0"/>
                  <a:pt x="3855" y="0"/>
                </a:cubicBezTo>
                <a:cubicBezTo>
                  <a:pt x="3930" y="0"/>
                  <a:pt x="4006" y="226"/>
                  <a:pt x="4082" y="226"/>
                </a:cubicBezTo>
                <a:cubicBezTo>
                  <a:pt x="4158" y="226"/>
                  <a:pt x="4233" y="0"/>
                  <a:pt x="4309" y="0"/>
                </a:cubicBezTo>
                <a:cubicBezTo>
                  <a:pt x="4385" y="0"/>
                  <a:pt x="4460" y="226"/>
                  <a:pt x="4536" y="226"/>
                </a:cubicBezTo>
                <a:cubicBezTo>
                  <a:pt x="4612" y="226"/>
                  <a:pt x="4688" y="0"/>
                  <a:pt x="4763" y="0"/>
                </a:cubicBezTo>
                <a:cubicBezTo>
                  <a:pt x="4838" y="0"/>
                  <a:pt x="4914" y="226"/>
                  <a:pt x="4989" y="226"/>
                </a:cubicBezTo>
                <a:cubicBezTo>
                  <a:pt x="5064" y="226"/>
                  <a:pt x="5140" y="0"/>
                  <a:pt x="5216" y="0"/>
                </a:cubicBezTo>
                <a:cubicBezTo>
                  <a:pt x="5292" y="0"/>
                  <a:pt x="5367" y="226"/>
                  <a:pt x="5443" y="226"/>
                </a:cubicBezTo>
                <a:cubicBezTo>
                  <a:pt x="5519" y="226"/>
                  <a:pt x="5594" y="0"/>
                  <a:pt x="5670" y="0"/>
                </a:cubicBezTo>
                <a:cubicBezTo>
                  <a:pt x="5746" y="0"/>
                  <a:pt x="5822" y="226"/>
                  <a:pt x="5897" y="226"/>
                </a:cubicBezTo>
                <a:cubicBezTo>
                  <a:pt x="5972" y="226"/>
                  <a:pt x="6048" y="0"/>
                  <a:pt x="6123" y="0"/>
                </a:cubicBezTo>
                <a:cubicBezTo>
                  <a:pt x="6198" y="0"/>
                  <a:pt x="6312" y="113"/>
                  <a:pt x="6350" y="226"/>
                </a:cubicBezTo>
                <a:lnTo>
                  <a:pt x="6350" y="680"/>
                </a:lnTo>
                <a:lnTo>
                  <a:pt x="0" y="680"/>
                </a:lnTo>
                <a:lnTo>
                  <a:pt x="0" y="226"/>
                </a:lnTo>
                <a:close/>
              </a:path>
            </a:pathLst>
          </a:custGeom>
          <a:solidFill>
            <a:srgbClr val="33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6159" name="Group 15">
            <a:extLst>
              <a:ext uri="{FF2B5EF4-FFF2-40B4-BE49-F238E27FC236}">
                <a16:creationId xmlns:a16="http://schemas.microsoft.com/office/drawing/2014/main" id="{10FAE6A0-A7D8-42AF-BD76-5091D839D280}"/>
              </a:ext>
            </a:extLst>
          </p:cNvPr>
          <p:cNvGrpSpPr>
            <a:grpSpLocks/>
          </p:cNvGrpSpPr>
          <p:nvPr/>
        </p:nvGrpSpPr>
        <p:grpSpPr bwMode="auto">
          <a:xfrm>
            <a:off x="5853113" y="3789363"/>
            <a:ext cx="3870325" cy="2774950"/>
            <a:chOff x="4367" y="2863"/>
            <a:chExt cx="1791" cy="1168"/>
          </a:xfrm>
        </p:grpSpPr>
        <p:grpSp>
          <p:nvGrpSpPr>
            <p:cNvPr id="6160" name="Group 16">
              <a:extLst>
                <a:ext uri="{FF2B5EF4-FFF2-40B4-BE49-F238E27FC236}">
                  <a16:creationId xmlns:a16="http://schemas.microsoft.com/office/drawing/2014/main" id="{F4922EA3-3874-4196-BC1A-42CD3EA2354D}"/>
                </a:ext>
              </a:extLst>
            </p:cNvPr>
            <p:cNvGrpSpPr>
              <a:grpSpLocks/>
            </p:cNvGrpSpPr>
            <p:nvPr/>
          </p:nvGrpSpPr>
          <p:grpSpPr bwMode="auto">
            <a:xfrm rot="1800000">
              <a:off x="4367" y="3407"/>
              <a:ext cx="175" cy="139"/>
              <a:chOff x="4027" y="3237"/>
              <a:chExt cx="544" cy="431"/>
            </a:xfrm>
          </p:grpSpPr>
          <p:sp>
            <p:nvSpPr>
              <p:cNvPr id="6161" name="Freeform 17">
                <a:extLst>
                  <a:ext uri="{FF2B5EF4-FFF2-40B4-BE49-F238E27FC236}">
                    <a16:creationId xmlns:a16="http://schemas.microsoft.com/office/drawing/2014/main" id="{766A1357-4E2E-46BB-89D7-671AB477303F}"/>
                  </a:ext>
                </a:extLst>
              </p:cNvPr>
              <p:cNvSpPr>
                <a:spLocks/>
              </p:cNvSpPr>
              <p:nvPr/>
            </p:nvSpPr>
            <p:spPr bwMode="auto">
              <a:xfrm rot="2700000">
                <a:off x="4282" y="3378"/>
                <a:ext cx="210" cy="369"/>
              </a:xfrm>
              <a:custGeom>
                <a:avLst/>
                <a:gdLst>
                  <a:gd name="T0" fmla="*/ 106 w 210"/>
                  <a:gd name="T1" fmla="*/ 0 h 369"/>
                  <a:gd name="T2" fmla="*/ 0 w 210"/>
                  <a:gd name="T3" fmla="*/ 263 h 369"/>
                  <a:gd name="T4" fmla="*/ 106 w 210"/>
                  <a:gd name="T5" fmla="*/ 369 h 369"/>
                  <a:gd name="T6" fmla="*/ 210 w 210"/>
                  <a:gd name="T7" fmla="*/ 263 h 369"/>
                  <a:gd name="T8" fmla="*/ 106 w 210"/>
                  <a:gd name="T9" fmla="*/ 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0" h="369">
                    <a:moveTo>
                      <a:pt x="106" y="0"/>
                    </a:moveTo>
                    <a:cubicBezTo>
                      <a:pt x="71" y="0"/>
                      <a:pt x="0" y="202"/>
                      <a:pt x="0" y="263"/>
                    </a:cubicBezTo>
                    <a:cubicBezTo>
                      <a:pt x="0" y="324"/>
                      <a:pt x="71" y="369"/>
                      <a:pt x="106" y="369"/>
                    </a:cubicBezTo>
                    <a:cubicBezTo>
                      <a:pt x="141" y="369"/>
                      <a:pt x="210" y="324"/>
                      <a:pt x="210" y="263"/>
                    </a:cubicBezTo>
                    <a:cubicBezTo>
                      <a:pt x="210" y="202"/>
                      <a:pt x="141" y="0"/>
                      <a:pt x="106" y="0"/>
                    </a:cubicBez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62" name="Freeform 18">
                <a:extLst>
                  <a:ext uri="{FF2B5EF4-FFF2-40B4-BE49-F238E27FC236}">
                    <a16:creationId xmlns:a16="http://schemas.microsoft.com/office/drawing/2014/main" id="{FAE5E522-2C0A-497C-B81B-67EAE67F9219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4107" y="3157"/>
                <a:ext cx="210" cy="369"/>
              </a:xfrm>
              <a:custGeom>
                <a:avLst/>
                <a:gdLst>
                  <a:gd name="T0" fmla="*/ 106 w 210"/>
                  <a:gd name="T1" fmla="*/ 0 h 369"/>
                  <a:gd name="T2" fmla="*/ 0 w 210"/>
                  <a:gd name="T3" fmla="*/ 263 h 369"/>
                  <a:gd name="T4" fmla="*/ 106 w 210"/>
                  <a:gd name="T5" fmla="*/ 369 h 369"/>
                  <a:gd name="T6" fmla="*/ 210 w 210"/>
                  <a:gd name="T7" fmla="*/ 263 h 369"/>
                  <a:gd name="T8" fmla="*/ 106 w 210"/>
                  <a:gd name="T9" fmla="*/ 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0" h="369">
                    <a:moveTo>
                      <a:pt x="106" y="0"/>
                    </a:moveTo>
                    <a:cubicBezTo>
                      <a:pt x="71" y="0"/>
                      <a:pt x="0" y="202"/>
                      <a:pt x="0" y="263"/>
                    </a:cubicBezTo>
                    <a:cubicBezTo>
                      <a:pt x="0" y="324"/>
                      <a:pt x="71" y="369"/>
                      <a:pt x="106" y="369"/>
                    </a:cubicBezTo>
                    <a:cubicBezTo>
                      <a:pt x="141" y="369"/>
                      <a:pt x="210" y="324"/>
                      <a:pt x="210" y="263"/>
                    </a:cubicBezTo>
                    <a:cubicBezTo>
                      <a:pt x="210" y="202"/>
                      <a:pt x="141" y="0"/>
                      <a:pt x="106" y="0"/>
                    </a:cubicBez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163" name="Group 19">
              <a:extLst>
                <a:ext uri="{FF2B5EF4-FFF2-40B4-BE49-F238E27FC236}">
                  <a16:creationId xmlns:a16="http://schemas.microsoft.com/office/drawing/2014/main" id="{496C0009-4278-4381-86CB-AB07357AD2CD}"/>
                </a:ext>
              </a:extLst>
            </p:cNvPr>
            <p:cNvGrpSpPr>
              <a:grpSpLocks/>
            </p:cNvGrpSpPr>
            <p:nvPr/>
          </p:nvGrpSpPr>
          <p:grpSpPr bwMode="auto">
            <a:xfrm rot="9900000">
              <a:off x="5983" y="3152"/>
              <a:ext cx="175" cy="139"/>
              <a:chOff x="4027" y="3237"/>
              <a:chExt cx="544" cy="431"/>
            </a:xfrm>
          </p:grpSpPr>
          <p:sp>
            <p:nvSpPr>
              <p:cNvPr id="6164" name="Freeform 20">
                <a:extLst>
                  <a:ext uri="{FF2B5EF4-FFF2-40B4-BE49-F238E27FC236}">
                    <a16:creationId xmlns:a16="http://schemas.microsoft.com/office/drawing/2014/main" id="{8C2EB8C6-2CCA-4624-866B-5DC677E6388E}"/>
                  </a:ext>
                </a:extLst>
              </p:cNvPr>
              <p:cNvSpPr>
                <a:spLocks/>
              </p:cNvSpPr>
              <p:nvPr/>
            </p:nvSpPr>
            <p:spPr bwMode="auto">
              <a:xfrm rot="2700000">
                <a:off x="4282" y="3378"/>
                <a:ext cx="210" cy="369"/>
              </a:xfrm>
              <a:custGeom>
                <a:avLst/>
                <a:gdLst>
                  <a:gd name="T0" fmla="*/ 106 w 210"/>
                  <a:gd name="T1" fmla="*/ 0 h 369"/>
                  <a:gd name="T2" fmla="*/ 0 w 210"/>
                  <a:gd name="T3" fmla="*/ 263 h 369"/>
                  <a:gd name="T4" fmla="*/ 106 w 210"/>
                  <a:gd name="T5" fmla="*/ 369 h 369"/>
                  <a:gd name="T6" fmla="*/ 210 w 210"/>
                  <a:gd name="T7" fmla="*/ 263 h 369"/>
                  <a:gd name="T8" fmla="*/ 106 w 210"/>
                  <a:gd name="T9" fmla="*/ 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0" h="369">
                    <a:moveTo>
                      <a:pt x="106" y="0"/>
                    </a:moveTo>
                    <a:cubicBezTo>
                      <a:pt x="71" y="0"/>
                      <a:pt x="0" y="202"/>
                      <a:pt x="0" y="263"/>
                    </a:cubicBezTo>
                    <a:cubicBezTo>
                      <a:pt x="0" y="324"/>
                      <a:pt x="71" y="369"/>
                      <a:pt x="106" y="369"/>
                    </a:cubicBezTo>
                    <a:cubicBezTo>
                      <a:pt x="141" y="369"/>
                      <a:pt x="210" y="324"/>
                      <a:pt x="210" y="263"/>
                    </a:cubicBezTo>
                    <a:cubicBezTo>
                      <a:pt x="210" y="202"/>
                      <a:pt x="141" y="0"/>
                      <a:pt x="106" y="0"/>
                    </a:cubicBez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65" name="Freeform 21">
                <a:extLst>
                  <a:ext uri="{FF2B5EF4-FFF2-40B4-BE49-F238E27FC236}">
                    <a16:creationId xmlns:a16="http://schemas.microsoft.com/office/drawing/2014/main" id="{124E23D5-A279-488E-8868-5E81A3EFE0E9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4107" y="3157"/>
                <a:ext cx="210" cy="369"/>
              </a:xfrm>
              <a:custGeom>
                <a:avLst/>
                <a:gdLst>
                  <a:gd name="T0" fmla="*/ 106 w 210"/>
                  <a:gd name="T1" fmla="*/ 0 h 369"/>
                  <a:gd name="T2" fmla="*/ 0 w 210"/>
                  <a:gd name="T3" fmla="*/ 263 h 369"/>
                  <a:gd name="T4" fmla="*/ 106 w 210"/>
                  <a:gd name="T5" fmla="*/ 369 h 369"/>
                  <a:gd name="T6" fmla="*/ 210 w 210"/>
                  <a:gd name="T7" fmla="*/ 263 h 369"/>
                  <a:gd name="T8" fmla="*/ 106 w 210"/>
                  <a:gd name="T9" fmla="*/ 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0" h="369">
                    <a:moveTo>
                      <a:pt x="106" y="0"/>
                    </a:moveTo>
                    <a:cubicBezTo>
                      <a:pt x="71" y="0"/>
                      <a:pt x="0" y="202"/>
                      <a:pt x="0" y="263"/>
                    </a:cubicBezTo>
                    <a:cubicBezTo>
                      <a:pt x="0" y="324"/>
                      <a:pt x="71" y="369"/>
                      <a:pt x="106" y="369"/>
                    </a:cubicBezTo>
                    <a:cubicBezTo>
                      <a:pt x="141" y="369"/>
                      <a:pt x="210" y="324"/>
                      <a:pt x="210" y="263"/>
                    </a:cubicBezTo>
                    <a:cubicBezTo>
                      <a:pt x="210" y="202"/>
                      <a:pt x="141" y="0"/>
                      <a:pt x="106" y="0"/>
                    </a:cubicBez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166" name="Group 22">
              <a:extLst>
                <a:ext uri="{FF2B5EF4-FFF2-40B4-BE49-F238E27FC236}">
                  <a16:creationId xmlns:a16="http://schemas.microsoft.com/office/drawing/2014/main" id="{55659801-2351-422E-9C3B-FB7865F108D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51" y="2863"/>
              <a:ext cx="1304" cy="1168"/>
              <a:chOff x="4578" y="2729"/>
              <a:chExt cx="1418" cy="1270"/>
            </a:xfrm>
          </p:grpSpPr>
          <p:grpSp>
            <p:nvGrpSpPr>
              <p:cNvPr id="6167" name="Group 23">
                <a:extLst>
                  <a:ext uri="{FF2B5EF4-FFF2-40B4-BE49-F238E27FC236}">
                    <a16:creationId xmlns:a16="http://schemas.microsoft.com/office/drawing/2014/main" id="{BB8166CB-06A8-4994-9838-C09EDF9ED69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647956">
                <a:off x="4578" y="2729"/>
                <a:ext cx="1418" cy="1270"/>
                <a:chOff x="1249" y="459"/>
                <a:chExt cx="3799" cy="3402"/>
              </a:xfrm>
            </p:grpSpPr>
            <p:sp>
              <p:nvSpPr>
                <p:cNvPr id="6168" name="Freeform 24">
                  <a:extLst>
                    <a:ext uri="{FF2B5EF4-FFF2-40B4-BE49-F238E27FC236}">
                      <a16:creationId xmlns:a16="http://schemas.microsoft.com/office/drawing/2014/main" id="{20FB5E66-B267-4D63-8BE6-94D9CF7B3F5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20" y="887"/>
                  <a:ext cx="1658" cy="1526"/>
                </a:xfrm>
                <a:custGeom>
                  <a:avLst/>
                  <a:gdLst>
                    <a:gd name="T0" fmla="*/ 58 w 1980"/>
                    <a:gd name="T1" fmla="*/ 335 h 1823"/>
                    <a:gd name="T2" fmla="*/ 219 w 1980"/>
                    <a:gd name="T3" fmla="*/ 0 h 1823"/>
                    <a:gd name="T4" fmla="*/ 1980 w 1980"/>
                    <a:gd name="T5" fmla="*/ 8 h 1823"/>
                    <a:gd name="T6" fmla="*/ 1872 w 1980"/>
                    <a:gd name="T7" fmla="*/ 335 h 1823"/>
                    <a:gd name="T8" fmla="*/ 1815 w 1980"/>
                    <a:gd name="T9" fmla="*/ 928 h 1823"/>
                    <a:gd name="T10" fmla="*/ 1867 w 1980"/>
                    <a:gd name="T11" fmla="*/ 1369 h 1823"/>
                    <a:gd name="T12" fmla="*/ 1980 w 1980"/>
                    <a:gd name="T13" fmla="*/ 1823 h 1823"/>
                    <a:gd name="T14" fmla="*/ 166 w 1980"/>
                    <a:gd name="T15" fmla="*/ 1823 h 1823"/>
                    <a:gd name="T16" fmla="*/ 46 w 1980"/>
                    <a:gd name="T17" fmla="*/ 1521 h 1823"/>
                    <a:gd name="T18" fmla="*/ 0 w 1980"/>
                    <a:gd name="T19" fmla="*/ 888 h 1823"/>
                    <a:gd name="T20" fmla="*/ 58 w 1980"/>
                    <a:gd name="T21" fmla="*/ 335 h 18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980" h="1823">
                      <a:moveTo>
                        <a:pt x="58" y="335"/>
                      </a:moveTo>
                      <a:lnTo>
                        <a:pt x="219" y="0"/>
                      </a:lnTo>
                      <a:lnTo>
                        <a:pt x="1980" y="8"/>
                      </a:lnTo>
                      <a:lnTo>
                        <a:pt x="1872" y="335"/>
                      </a:lnTo>
                      <a:cubicBezTo>
                        <a:pt x="1845" y="488"/>
                        <a:pt x="1816" y="756"/>
                        <a:pt x="1815" y="928"/>
                      </a:cubicBezTo>
                      <a:cubicBezTo>
                        <a:pt x="1815" y="1251"/>
                        <a:pt x="1835" y="1219"/>
                        <a:pt x="1867" y="1369"/>
                      </a:cubicBezTo>
                      <a:lnTo>
                        <a:pt x="1980" y="1823"/>
                      </a:lnTo>
                      <a:lnTo>
                        <a:pt x="166" y="1823"/>
                      </a:lnTo>
                      <a:lnTo>
                        <a:pt x="46" y="1521"/>
                      </a:lnTo>
                      <a:cubicBezTo>
                        <a:pt x="26" y="1365"/>
                        <a:pt x="0" y="1200"/>
                        <a:pt x="0" y="888"/>
                      </a:cubicBezTo>
                      <a:cubicBezTo>
                        <a:pt x="0" y="576"/>
                        <a:pt x="58" y="335"/>
                        <a:pt x="58" y="335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169" name="Freeform 25">
                  <a:extLst>
                    <a:ext uri="{FF2B5EF4-FFF2-40B4-BE49-F238E27FC236}">
                      <a16:creationId xmlns:a16="http://schemas.microsoft.com/office/drawing/2014/main" id="{A25CB2C9-8F05-4BDB-A10D-0AE9FB7C5E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25" y="780"/>
                  <a:ext cx="1768" cy="1627"/>
                </a:xfrm>
                <a:custGeom>
                  <a:avLst/>
                  <a:gdLst>
                    <a:gd name="T0" fmla="*/ 58 w 1980"/>
                    <a:gd name="T1" fmla="*/ 335 h 1823"/>
                    <a:gd name="T2" fmla="*/ 219 w 1980"/>
                    <a:gd name="T3" fmla="*/ 0 h 1823"/>
                    <a:gd name="T4" fmla="*/ 1980 w 1980"/>
                    <a:gd name="T5" fmla="*/ 8 h 1823"/>
                    <a:gd name="T6" fmla="*/ 1872 w 1980"/>
                    <a:gd name="T7" fmla="*/ 335 h 1823"/>
                    <a:gd name="T8" fmla="*/ 1815 w 1980"/>
                    <a:gd name="T9" fmla="*/ 928 h 1823"/>
                    <a:gd name="T10" fmla="*/ 1867 w 1980"/>
                    <a:gd name="T11" fmla="*/ 1369 h 1823"/>
                    <a:gd name="T12" fmla="*/ 1980 w 1980"/>
                    <a:gd name="T13" fmla="*/ 1823 h 1823"/>
                    <a:gd name="T14" fmla="*/ 166 w 1980"/>
                    <a:gd name="T15" fmla="*/ 1823 h 1823"/>
                    <a:gd name="T16" fmla="*/ 46 w 1980"/>
                    <a:gd name="T17" fmla="*/ 1521 h 1823"/>
                    <a:gd name="T18" fmla="*/ 0 w 1980"/>
                    <a:gd name="T19" fmla="*/ 888 h 1823"/>
                    <a:gd name="T20" fmla="*/ 58 w 1980"/>
                    <a:gd name="T21" fmla="*/ 335 h 18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980" h="1823">
                      <a:moveTo>
                        <a:pt x="58" y="335"/>
                      </a:moveTo>
                      <a:lnTo>
                        <a:pt x="219" y="0"/>
                      </a:lnTo>
                      <a:lnTo>
                        <a:pt x="1980" y="8"/>
                      </a:lnTo>
                      <a:lnTo>
                        <a:pt x="1872" y="335"/>
                      </a:lnTo>
                      <a:cubicBezTo>
                        <a:pt x="1845" y="488"/>
                        <a:pt x="1816" y="756"/>
                        <a:pt x="1815" y="928"/>
                      </a:cubicBezTo>
                      <a:cubicBezTo>
                        <a:pt x="1815" y="1251"/>
                        <a:pt x="1835" y="1219"/>
                        <a:pt x="1867" y="1369"/>
                      </a:cubicBezTo>
                      <a:lnTo>
                        <a:pt x="1980" y="1823"/>
                      </a:lnTo>
                      <a:lnTo>
                        <a:pt x="166" y="1823"/>
                      </a:lnTo>
                      <a:lnTo>
                        <a:pt x="46" y="1521"/>
                      </a:lnTo>
                      <a:cubicBezTo>
                        <a:pt x="26" y="1365"/>
                        <a:pt x="0" y="1200"/>
                        <a:pt x="0" y="888"/>
                      </a:cubicBezTo>
                      <a:cubicBezTo>
                        <a:pt x="0" y="576"/>
                        <a:pt x="58" y="335"/>
                        <a:pt x="58" y="335"/>
                      </a:cubicBezTo>
                      <a:close/>
                    </a:path>
                  </a:pathLst>
                </a:custGeom>
                <a:solidFill>
                  <a:srgbClr val="333333">
                    <a:alpha val="50000"/>
                  </a:srgbClr>
                </a:solidFill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170" name="Rectangle 26">
                  <a:extLst>
                    <a:ext uri="{FF2B5EF4-FFF2-40B4-BE49-F238E27FC236}">
                      <a16:creationId xmlns:a16="http://schemas.microsoft.com/office/drawing/2014/main" id="{F167FE97-3275-4A68-94C2-3264170D908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4" y="799"/>
                  <a:ext cx="95" cy="1709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71" name="Rectangle 27">
                  <a:extLst>
                    <a:ext uri="{FF2B5EF4-FFF2-40B4-BE49-F238E27FC236}">
                      <a16:creationId xmlns:a16="http://schemas.microsoft.com/office/drawing/2014/main" id="{34A233B6-E2AF-4B6F-A244-49BA251C3BF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10" y="686"/>
                  <a:ext cx="102" cy="1822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72" name="Freeform 28">
                  <a:extLst>
                    <a:ext uri="{FF2B5EF4-FFF2-40B4-BE49-F238E27FC236}">
                      <a16:creationId xmlns:a16="http://schemas.microsoft.com/office/drawing/2014/main" id="{483D0DE4-159A-4BF8-8FBA-7F8C3830E9A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96" y="780"/>
                  <a:ext cx="1768" cy="1627"/>
                </a:xfrm>
                <a:custGeom>
                  <a:avLst/>
                  <a:gdLst>
                    <a:gd name="T0" fmla="*/ 58 w 1980"/>
                    <a:gd name="T1" fmla="*/ 335 h 1823"/>
                    <a:gd name="T2" fmla="*/ 219 w 1980"/>
                    <a:gd name="T3" fmla="*/ 0 h 1823"/>
                    <a:gd name="T4" fmla="*/ 1980 w 1980"/>
                    <a:gd name="T5" fmla="*/ 8 h 1823"/>
                    <a:gd name="T6" fmla="*/ 1872 w 1980"/>
                    <a:gd name="T7" fmla="*/ 335 h 1823"/>
                    <a:gd name="T8" fmla="*/ 1815 w 1980"/>
                    <a:gd name="T9" fmla="*/ 928 h 1823"/>
                    <a:gd name="T10" fmla="*/ 1867 w 1980"/>
                    <a:gd name="T11" fmla="*/ 1369 h 1823"/>
                    <a:gd name="T12" fmla="*/ 1980 w 1980"/>
                    <a:gd name="T13" fmla="*/ 1823 h 1823"/>
                    <a:gd name="T14" fmla="*/ 166 w 1980"/>
                    <a:gd name="T15" fmla="*/ 1823 h 1823"/>
                    <a:gd name="T16" fmla="*/ 46 w 1980"/>
                    <a:gd name="T17" fmla="*/ 1521 h 1823"/>
                    <a:gd name="T18" fmla="*/ 0 w 1980"/>
                    <a:gd name="T19" fmla="*/ 888 h 1823"/>
                    <a:gd name="T20" fmla="*/ 58 w 1980"/>
                    <a:gd name="T21" fmla="*/ 335 h 18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980" h="1823">
                      <a:moveTo>
                        <a:pt x="58" y="335"/>
                      </a:moveTo>
                      <a:lnTo>
                        <a:pt x="219" y="0"/>
                      </a:lnTo>
                      <a:lnTo>
                        <a:pt x="1980" y="8"/>
                      </a:lnTo>
                      <a:lnTo>
                        <a:pt x="1872" y="335"/>
                      </a:lnTo>
                      <a:cubicBezTo>
                        <a:pt x="1845" y="488"/>
                        <a:pt x="1816" y="756"/>
                        <a:pt x="1815" y="928"/>
                      </a:cubicBezTo>
                      <a:cubicBezTo>
                        <a:pt x="1815" y="1251"/>
                        <a:pt x="1835" y="1219"/>
                        <a:pt x="1867" y="1369"/>
                      </a:cubicBezTo>
                      <a:lnTo>
                        <a:pt x="1980" y="1823"/>
                      </a:lnTo>
                      <a:lnTo>
                        <a:pt x="166" y="1823"/>
                      </a:lnTo>
                      <a:lnTo>
                        <a:pt x="46" y="1521"/>
                      </a:lnTo>
                      <a:cubicBezTo>
                        <a:pt x="26" y="1365"/>
                        <a:pt x="0" y="1200"/>
                        <a:pt x="0" y="888"/>
                      </a:cubicBezTo>
                      <a:cubicBezTo>
                        <a:pt x="0" y="576"/>
                        <a:pt x="58" y="335"/>
                        <a:pt x="58" y="335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173" name="Rectangle 29">
                  <a:extLst>
                    <a:ext uri="{FF2B5EF4-FFF2-40B4-BE49-F238E27FC236}">
                      <a16:creationId xmlns:a16="http://schemas.microsoft.com/office/drawing/2014/main" id="{F298FDDB-B551-471D-B319-3374B8F2076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66" y="459"/>
                  <a:ext cx="114" cy="2041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74" name="Oval 30">
                  <a:extLst>
                    <a:ext uri="{FF2B5EF4-FFF2-40B4-BE49-F238E27FC236}">
                      <a16:creationId xmlns:a16="http://schemas.microsoft.com/office/drawing/2014/main" id="{9C34BD19-E379-4354-AEE4-32A5EAD3699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6" y="1990"/>
                  <a:ext cx="339" cy="453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75" name="Oval 31">
                  <a:extLst>
                    <a:ext uri="{FF2B5EF4-FFF2-40B4-BE49-F238E27FC236}">
                      <a16:creationId xmlns:a16="http://schemas.microsoft.com/office/drawing/2014/main" id="{E72E11BE-BA79-4228-890B-6429B70CCB4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19" y="1990"/>
                  <a:ext cx="340" cy="453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76" name="Freeform 32">
                  <a:extLst>
                    <a:ext uri="{FF2B5EF4-FFF2-40B4-BE49-F238E27FC236}">
                      <a16:creationId xmlns:a16="http://schemas.microsoft.com/office/drawing/2014/main" id="{D7339E17-1DA2-48DF-B62E-081681DBA7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06" y="2444"/>
                  <a:ext cx="3628" cy="1417"/>
                </a:xfrm>
                <a:custGeom>
                  <a:avLst/>
                  <a:gdLst>
                    <a:gd name="T0" fmla="*/ 226 w 3628"/>
                    <a:gd name="T1" fmla="*/ 1417 h 1417"/>
                    <a:gd name="T2" fmla="*/ 113 w 3628"/>
                    <a:gd name="T3" fmla="*/ 1190 h 1417"/>
                    <a:gd name="T4" fmla="*/ 0 w 3628"/>
                    <a:gd name="T5" fmla="*/ 737 h 1417"/>
                    <a:gd name="T6" fmla="*/ 0 w 3628"/>
                    <a:gd name="T7" fmla="*/ 0 h 1417"/>
                    <a:gd name="T8" fmla="*/ 3628 w 3628"/>
                    <a:gd name="T9" fmla="*/ 0 h 1417"/>
                    <a:gd name="T10" fmla="*/ 3628 w 3628"/>
                    <a:gd name="T11" fmla="*/ 737 h 1417"/>
                    <a:gd name="T12" fmla="*/ 3515 w 3628"/>
                    <a:gd name="T13" fmla="*/ 1190 h 1417"/>
                    <a:gd name="T14" fmla="*/ 3402 w 3628"/>
                    <a:gd name="T15" fmla="*/ 1417 h 1417"/>
                    <a:gd name="T16" fmla="*/ 226 w 3628"/>
                    <a:gd name="T17" fmla="*/ 1417 h 14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628" h="1417">
                      <a:moveTo>
                        <a:pt x="226" y="1417"/>
                      </a:moveTo>
                      <a:lnTo>
                        <a:pt x="113" y="1190"/>
                      </a:lnTo>
                      <a:lnTo>
                        <a:pt x="0" y="737"/>
                      </a:lnTo>
                      <a:lnTo>
                        <a:pt x="0" y="0"/>
                      </a:lnTo>
                      <a:lnTo>
                        <a:pt x="3628" y="0"/>
                      </a:lnTo>
                      <a:lnTo>
                        <a:pt x="3628" y="737"/>
                      </a:lnTo>
                      <a:lnTo>
                        <a:pt x="3515" y="1190"/>
                      </a:lnTo>
                      <a:lnTo>
                        <a:pt x="3402" y="1417"/>
                      </a:lnTo>
                      <a:lnTo>
                        <a:pt x="226" y="1417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177" name="Rectangle 33">
                  <a:extLst>
                    <a:ext uri="{FF2B5EF4-FFF2-40B4-BE49-F238E27FC236}">
                      <a16:creationId xmlns:a16="http://schemas.microsoft.com/office/drawing/2014/main" id="{68C9CE42-2F41-4512-B8CB-5075C5A0AF6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46" y="2444"/>
                  <a:ext cx="3288" cy="56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78" name="Rectangle 34">
                  <a:extLst>
                    <a:ext uri="{FF2B5EF4-FFF2-40B4-BE49-F238E27FC236}">
                      <a16:creationId xmlns:a16="http://schemas.microsoft.com/office/drawing/2014/main" id="{C5D81DE8-49AC-4FD4-ABF7-F5DDB9529F3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49" y="2444"/>
                  <a:ext cx="283" cy="56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79" name="Rectangle 35">
                  <a:extLst>
                    <a:ext uri="{FF2B5EF4-FFF2-40B4-BE49-F238E27FC236}">
                      <a16:creationId xmlns:a16="http://schemas.microsoft.com/office/drawing/2014/main" id="{053DFB45-C950-4622-A1AD-CE02239421D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46" y="2727"/>
                  <a:ext cx="3288" cy="56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80" name="Rectangle 36">
                  <a:extLst>
                    <a:ext uri="{FF2B5EF4-FFF2-40B4-BE49-F238E27FC236}">
                      <a16:creationId xmlns:a16="http://schemas.microsoft.com/office/drawing/2014/main" id="{6D600786-5ABD-4BA9-B20D-80DF4BFE1F2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49" y="2727"/>
                  <a:ext cx="283" cy="57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81" name="Rectangle 37">
                  <a:extLst>
                    <a:ext uri="{FF2B5EF4-FFF2-40B4-BE49-F238E27FC236}">
                      <a16:creationId xmlns:a16="http://schemas.microsoft.com/office/drawing/2014/main" id="{497C2725-1BDD-4FA4-90A3-0873DD0583D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46" y="3011"/>
                  <a:ext cx="3288" cy="56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82" name="Rectangle 38">
                  <a:extLst>
                    <a:ext uri="{FF2B5EF4-FFF2-40B4-BE49-F238E27FC236}">
                      <a16:creationId xmlns:a16="http://schemas.microsoft.com/office/drawing/2014/main" id="{2F21F003-E523-4595-94BE-DF8D7B7645C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49" y="3011"/>
                  <a:ext cx="283" cy="56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83" name="Rectangle 39">
                  <a:extLst>
                    <a:ext uri="{FF2B5EF4-FFF2-40B4-BE49-F238E27FC236}">
                      <a16:creationId xmlns:a16="http://schemas.microsoft.com/office/drawing/2014/main" id="{E2F59B84-CE98-45F5-BFAE-AF663AA8A73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46" y="3294"/>
                  <a:ext cx="3231" cy="57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84" name="Rectangle 40">
                  <a:extLst>
                    <a:ext uri="{FF2B5EF4-FFF2-40B4-BE49-F238E27FC236}">
                      <a16:creationId xmlns:a16="http://schemas.microsoft.com/office/drawing/2014/main" id="{5DC24A42-208B-4D8C-93D1-943EBF148BA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6" y="3294"/>
                  <a:ext cx="282" cy="57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85" name="Rectangle 41">
                  <a:extLst>
                    <a:ext uri="{FF2B5EF4-FFF2-40B4-BE49-F238E27FC236}">
                      <a16:creationId xmlns:a16="http://schemas.microsoft.com/office/drawing/2014/main" id="{1002ED34-7FDB-4B65-A555-2CA1E5BD838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59" y="3578"/>
                  <a:ext cx="3062" cy="56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86" name="Rectangle 42">
                  <a:extLst>
                    <a:ext uri="{FF2B5EF4-FFF2-40B4-BE49-F238E27FC236}">
                      <a16:creationId xmlns:a16="http://schemas.microsoft.com/office/drawing/2014/main" id="{9F51D801-9C6E-41A4-ACFD-5478CFFB37F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62" y="3578"/>
                  <a:ext cx="340" cy="56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87" name="Freeform 43">
                  <a:extLst>
                    <a:ext uri="{FF2B5EF4-FFF2-40B4-BE49-F238E27FC236}">
                      <a16:creationId xmlns:a16="http://schemas.microsoft.com/office/drawing/2014/main" id="{8392ED4F-71F4-4FD8-A984-D3AB8E8576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89" y="2387"/>
                  <a:ext cx="340" cy="1474"/>
                </a:xfrm>
                <a:custGeom>
                  <a:avLst/>
                  <a:gdLst>
                    <a:gd name="T0" fmla="*/ 227 w 340"/>
                    <a:gd name="T1" fmla="*/ 1474 h 1474"/>
                    <a:gd name="T2" fmla="*/ 113 w 340"/>
                    <a:gd name="T3" fmla="*/ 1247 h 1474"/>
                    <a:gd name="T4" fmla="*/ 0 w 340"/>
                    <a:gd name="T5" fmla="*/ 794 h 1474"/>
                    <a:gd name="T6" fmla="*/ 0 w 340"/>
                    <a:gd name="T7" fmla="*/ 0 h 1474"/>
                    <a:gd name="T8" fmla="*/ 113 w 340"/>
                    <a:gd name="T9" fmla="*/ 0 h 1474"/>
                    <a:gd name="T10" fmla="*/ 113 w 340"/>
                    <a:gd name="T11" fmla="*/ 794 h 1474"/>
                    <a:gd name="T12" fmla="*/ 227 w 340"/>
                    <a:gd name="T13" fmla="*/ 1247 h 1474"/>
                    <a:gd name="T14" fmla="*/ 340 w 340"/>
                    <a:gd name="T15" fmla="*/ 1474 h 1474"/>
                    <a:gd name="T16" fmla="*/ 227 w 340"/>
                    <a:gd name="T17" fmla="*/ 1474 h 14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40" h="1474">
                      <a:moveTo>
                        <a:pt x="227" y="1474"/>
                      </a:moveTo>
                      <a:lnTo>
                        <a:pt x="113" y="1247"/>
                      </a:lnTo>
                      <a:lnTo>
                        <a:pt x="0" y="794"/>
                      </a:lnTo>
                      <a:lnTo>
                        <a:pt x="0" y="0"/>
                      </a:lnTo>
                      <a:lnTo>
                        <a:pt x="113" y="0"/>
                      </a:lnTo>
                      <a:lnTo>
                        <a:pt x="113" y="794"/>
                      </a:lnTo>
                      <a:lnTo>
                        <a:pt x="227" y="1247"/>
                      </a:lnTo>
                      <a:lnTo>
                        <a:pt x="340" y="1474"/>
                      </a:lnTo>
                      <a:lnTo>
                        <a:pt x="227" y="1474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188" name="Freeform 44">
                  <a:extLst>
                    <a:ext uri="{FF2B5EF4-FFF2-40B4-BE49-F238E27FC236}">
                      <a16:creationId xmlns:a16="http://schemas.microsoft.com/office/drawing/2014/main" id="{CB564876-8219-42B7-A7CB-2C8EC868AD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32" y="2387"/>
                  <a:ext cx="340" cy="1474"/>
                </a:xfrm>
                <a:custGeom>
                  <a:avLst/>
                  <a:gdLst>
                    <a:gd name="T0" fmla="*/ 227 w 340"/>
                    <a:gd name="T1" fmla="*/ 1474 h 1474"/>
                    <a:gd name="T2" fmla="*/ 113 w 340"/>
                    <a:gd name="T3" fmla="*/ 1247 h 1474"/>
                    <a:gd name="T4" fmla="*/ 0 w 340"/>
                    <a:gd name="T5" fmla="*/ 794 h 1474"/>
                    <a:gd name="T6" fmla="*/ 0 w 340"/>
                    <a:gd name="T7" fmla="*/ 0 h 1474"/>
                    <a:gd name="T8" fmla="*/ 113 w 340"/>
                    <a:gd name="T9" fmla="*/ 0 h 1474"/>
                    <a:gd name="T10" fmla="*/ 113 w 340"/>
                    <a:gd name="T11" fmla="*/ 794 h 1474"/>
                    <a:gd name="T12" fmla="*/ 227 w 340"/>
                    <a:gd name="T13" fmla="*/ 1247 h 1474"/>
                    <a:gd name="T14" fmla="*/ 340 w 340"/>
                    <a:gd name="T15" fmla="*/ 1474 h 1474"/>
                    <a:gd name="T16" fmla="*/ 227 w 340"/>
                    <a:gd name="T17" fmla="*/ 1474 h 14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40" h="1474">
                      <a:moveTo>
                        <a:pt x="227" y="1474"/>
                      </a:moveTo>
                      <a:lnTo>
                        <a:pt x="113" y="1247"/>
                      </a:lnTo>
                      <a:lnTo>
                        <a:pt x="0" y="794"/>
                      </a:lnTo>
                      <a:lnTo>
                        <a:pt x="0" y="0"/>
                      </a:lnTo>
                      <a:lnTo>
                        <a:pt x="113" y="0"/>
                      </a:lnTo>
                      <a:lnTo>
                        <a:pt x="113" y="794"/>
                      </a:lnTo>
                      <a:lnTo>
                        <a:pt x="227" y="1247"/>
                      </a:lnTo>
                      <a:lnTo>
                        <a:pt x="340" y="1474"/>
                      </a:lnTo>
                      <a:lnTo>
                        <a:pt x="227" y="1474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189" name="Freeform 45">
                  <a:extLst>
                    <a:ext uri="{FF2B5EF4-FFF2-40B4-BE49-F238E27FC236}">
                      <a16:creationId xmlns:a16="http://schemas.microsoft.com/office/drawing/2014/main" id="{C3A26388-AF5E-43A7-BB79-EB27E4AD278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51" y="2387"/>
                  <a:ext cx="340" cy="1474"/>
                </a:xfrm>
                <a:custGeom>
                  <a:avLst/>
                  <a:gdLst>
                    <a:gd name="T0" fmla="*/ 113 w 340"/>
                    <a:gd name="T1" fmla="*/ 1474 h 1474"/>
                    <a:gd name="T2" fmla="*/ 226 w 340"/>
                    <a:gd name="T3" fmla="*/ 1247 h 1474"/>
                    <a:gd name="T4" fmla="*/ 340 w 340"/>
                    <a:gd name="T5" fmla="*/ 794 h 1474"/>
                    <a:gd name="T6" fmla="*/ 340 w 340"/>
                    <a:gd name="T7" fmla="*/ 0 h 1474"/>
                    <a:gd name="T8" fmla="*/ 226 w 340"/>
                    <a:gd name="T9" fmla="*/ 0 h 1474"/>
                    <a:gd name="T10" fmla="*/ 226 w 340"/>
                    <a:gd name="T11" fmla="*/ 794 h 1474"/>
                    <a:gd name="T12" fmla="*/ 113 w 340"/>
                    <a:gd name="T13" fmla="*/ 1247 h 1474"/>
                    <a:gd name="T14" fmla="*/ 0 w 340"/>
                    <a:gd name="T15" fmla="*/ 1474 h 1474"/>
                    <a:gd name="T16" fmla="*/ 113 w 340"/>
                    <a:gd name="T17" fmla="*/ 1474 h 14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40" h="1474">
                      <a:moveTo>
                        <a:pt x="113" y="1474"/>
                      </a:moveTo>
                      <a:lnTo>
                        <a:pt x="226" y="1247"/>
                      </a:lnTo>
                      <a:lnTo>
                        <a:pt x="340" y="794"/>
                      </a:lnTo>
                      <a:lnTo>
                        <a:pt x="340" y="0"/>
                      </a:lnTo>
                      <a:lnTo>
                        <a:pt x="226" y="0"/>
                      </a:lnTo>
                      <a:lnTo>
                        <a:pt x="226" y="794"/>
                      </a:lnTo>
                      <a:lnTo>
                        <a:pt x="113" y="1247"/>
                      </a:lnTo>
                      <a:lnTo>
                        <a:pt x="0" y="1474"/>
                      </a:lnTo>
                      <a:lnTo>
                        <a:pt x="113" y="1474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190" name="Freeform 46">
                  <a:extLst>
                    <a:ext uri="{FF2B5EF4-FFF2-40B4-BE49-F238E27FC236}">
                      <a16:creationId xmlns:a16="http://schemas.microsoft.com/office/drawing/2014/main" id="{4B45927B-F443-4F14-B252-EEC3E02C72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08" y="2387"/>
                  <a:ext cx="340" cy="1474"/>
                </a:xfrm>
                <a:custGeom>
                  <a:avLst/>
                  <a:gdLst>
                    <a:gd name="T0" fmla="*/ 113 w 340"/>
                    <a:gd name="T1" fmla="*/ 1474 h 1474"/>
                    <a:gd name="T2" fmla="*/ 226 w 340"/>
                    <a:gd name="T3" fmla="*/ 1247 h 1474"/>
                    <a:gd name="T4" fmla="*/ 340 w 340"/>
                    <a:gd name="T5" fmla="*/ 794 h 1474"/>
                    <a:gd name="T6" fmla="*/ 340 w 340"/>
                    <a:gd name="T7" fmla="*/ 0 h 1474"/>
                    <a:gd name="T8" fmla="*/ 226 w 340"/>
                    <a:gd name="T9" fmla="*/ 0 h 1474"/>
                    <a:gd name="T10" fmla="*/ 226 w 340"/>
                    <a:gd name="T11" fmla="*/ 794 h 1474"/>
                    <a:gd name="T12" fmla="*/ 113 w 340"/>
                    <a:gd name="T13" fmla="*/ 1247 h 1474"/>
                    <a:gd name="T14" fmla="*/ 0 w 340"/>
                    <a:gd name="T15" fmla="*/ 1474 h 1474"/>
                    <a:gd name="T16" fmla="*/ 113 w 340"/>
                    <a:gd name="T17" fmla="*/ 1474 h 14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40" h="1474">
                      <a:moveTo>
                        <a:pt x="113" y="1474"/>
                      </a:moveTo>
                      <a:lnTo>
                        <a:pt x="226" y="1247"/>
                      </a:lnTo>
                      <a:lnTo>
                        <a:pt x="340" y="794"/>
                      </a:lnTo>
                      <a:lnTo>
                        <a:pt x="340" y="0"/>
                      </a:lnTo>
                      <a:lnTo>
                        <a:pt x="226" y="0"/>
                      </a:lnTo>
                      <a:lnTo>
                        <a:pt x="226" y="794"/>
                      </a:lnTo>
                      <a:lnTo>
                        <a:pt x="113" y="1247"/>
                      </a:lnTo>
                      <a:lnTo>
                        <a:pt x="0" y="1474"/>
                      </a:lnTo>
                      <a:lnTo>
                        <a:pt x="113" y="1474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191" name="Oval 47">
                  <a:extLst>
                    <a:ext uri="{FF2B5EF4-FFF2-40B4-BE49-F238E27FC236}">
                      <a16:creationId xmlns:a16="http://schemas.microsoft.com/office/drawing/2014/main" id="{CE5FF6ED-323C-470C-8914-302B6FE6C46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76" y="2103"/>
                  <a:ext cx="170" cy="284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92" name="Oval 48">
                  <a:extLst>
                    <a:ext uri="{FF2B5EF4-FFF2-40B4-BE49-F238E27FC236}">
                      <a16:creationId xmlns:a16="http://schemas.microsoft.com/office/drawing/2014/main" id="{92518767-FF62-4F6F-A2AE-57B03520BFA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76" y="2160"/>
                  <a:ext cx="113" cy="171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93" name="Freeform 49">
                  <a:extLst>
                    <a:ext uri="{FF2B5EF4-FFF2-40B4-BE49-F238E27FC236}">
                      <a16:creationId xmlns:a16="http://schemas.microsoft.com/office/drawing/2014/main" id="{D754EFDA-287F-47AE-A8E7-C12FE63CA97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59" y="572"/>
                  <a:ext cx="1980" cy="1823"/>
                </a:xfrm>
                <a:custGeom>
                  <a:avLst/>
                  <a:gdLst>
                    <a:gd name="T0" fmla="*/ 58 w 1980"/>
                    <a:gd name="T1" fmla="*/ 335 h 1823"/>
                    <a:gd name="T2" fmla="*/ 219 w 1980"/>
                    <a:gd name="T3" fmla="*/ 0 h 1823"/>
                    <a:gd name="T4" fmla="*/ 1980 w 1980"/>
                    <a:gd name="T5" fmla="*/ 8 h 1823"/>
                    <a:gd name="T6" fmla="*/ 1872 w 1980"/>
                    <a:gd name="T7" fmla="*/ 335 h 1823"/>
                    <a:gd name="T8" fmla="*/ 1815 w 1980"/>
                    <a:gd name="T9" fmla="*/ 928 h 1823"/>
                    <a:gd name="T10" fmla="*/ 1867 w 1980"/>
                    <a:gd name="T11" fmla="*/ 1369 h 1823"/>
                    <a:gd name="T12" fmla="*/ 1980 w 1980"/>
                    <a:gd name="T13" fmla="*/ 1823 h 1823"/>
                    <a:gd name="T14" fmla="*/ 166 w 1980"/>
                    <a:gd name="T15" fmla="*/ 1823 h 1823"/>
                    <a:gd name="T16" fmla="*/ 46 w 1980"/>
                    <a:gd name="T17" fmla="*/ 1521 h 1823"/>
                    <a:gd name="T18" fmla="*/ 0 w 1980"/>
                    <a:gd name="T19" fmla="*/ 888 h 1823"/>
                    <a:gd name="T20" fmla="*/ 58 w 1980"/>
                    <a:gd name="T21" fmla="*/ 335 h 18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980" h="1823">
                      <a:moveTo>
                        <a:pt x="58" y="335"/>
                      </a:moveTo>
                      <a:lnTo>
                        <a:pt x="219" y="0"/>
                      </a:lnTo>
                      <a:lnTo>
                        <a:pt x="1980" y="8"/>
                      </a:lnTo>
                      <a:lnTo>
                        <a:pt x="1872" y="335"/>
                      </a:lnTo>
                      <a:cubicBezTo>
                        <a:pt x="1845" y="488"/>
                        <a:pt x="1816" y="756"/>
                        <a:pt x="1815" y="928"/>
                      </a:cubicBezTo>
                      <a:cubicBezTo>
                        <a:pt x="1815" y="1251"/>
                        <a:pt x="1835" y="1219"/>
                        <a:pt x="1867" y="1369"/>
                      </a:cubicBezTo>
                      <a:lnTo>
                        <a:pt x="1980" y="1823"/>
                      </a:lnTo>
                      <a:lnTo>
                        <a:pt x="166" y="1823"/>
                      </a:lnTo>
                      <a:lnTo>
                        <a:pt x="46" y="1521"/>
                      </a:lnTo>
                      <a:cubicBezTo>
                        <a:pt x="26" y="1365"/>
                        <a:pt x="0" y="1200"/>
                        <a:pt x="0" y="888"/>
                      </a:cubicBezTo>
                      <a:cubicBezTo>
                        <a:pt x="0" y="576"/>
                        <a:pt x="58" y="335"/>
                        <a:pt x="58" y="335"/>
                      </a:cubicBezTo>
                      <a:close/>
                    </a:path>
                  </a:pathLst>
                </a:custGeom>
                <a:solidFill>
                  <a:srgbClr val="333333">
                    <a:alpha val="50000"/>
                  </a:srgbClr>
                </a:solidFill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194" name="Freeform 50">
                  <a:extLst>
                    <a:ext uri="{FF2B5EF4-FFF2-40B4-BE49-F238E27FC236}">
                      <a16:creationId xmlns:a16="http://schemas.microsoft.com/office/drawing/2014/main" id="{8C936F30-8D2E-4054-935A-391CA5FA3A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06" y="564"/>
                  <a:ext cx="1980" cy="1823"/>
                </a:xfrm>
                <a:custGeom>
                  <a:avLst/>
                  <a:gdLst>
                    <a:gd name="T0" fmla="*/ 58 w 1980"/>
                    <a:gd name="T1" fmla="*/ 335 h 1823"/>
                    <a:gd name="T2" fmla="*/ 219 w 1980"/>
                    <a:gd name="T3" fmla="*/ 0 h 1823"/>
                    <a:gd name="T4" fmla="*/ 1980 w 1980"/>
                    <a:gd name="T5" fmla="*/ 8 h 1823"/>
                    <a:gd name="T6" fmla="*/ 1872 w 1980"/>
                    <a:gd name="T7" fmla="*/ 335 h 1823"/>
                    <a:gd name="T8" fmla="*/ 1815 w 1980"/>
                    <a:gd name="T9" fmla="*/ 928 h 1823"/>
                    <a:gd name="T10" fmla="*/ 1867 w 1980"/>
                    <a:gd name="T11" fmla="*/ 1369 h 1823"/>
                    <a:gd name="T12" fmla="*/ 1980 w 1980"/>
                    <a:gd name="T13" fmla="*/ 1823 h 1823"/>
                    <a:gd name="T14" fmla="*/ 166 w 1980"/>
                    <a:gd name="T15" fmla="*/ 1823 h 1823"/>
                    <a:gd name="T16" fmla="*/ 46 w 1980"/>
                    <a:gd name="T17" fmla="*/ 1521 h 1823"/>
                    <a:gd name="T18" fmla="*/ 0 w 1980"/>
                    <a:gd name="T19" fmla="*/ 888 h 1823"/>
                    <a:gd name="T20" fmla="*/ 58 w 1980"/>
                    <a:gd name="T21" fmla="*/ 335 h 18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980" h="1823">
                      <a:moveTo>
                        <a:pt x="58" y="335"/>
                      </a:moveTo>
                      <a:lnTo>
                        <a:pt x="219" y="0"/>
                      </a:lnTo>
                      <a:lnTo>
                        <a:pt x="1980" y="8"/>
                      </a:lnTo>
                      <a:lnTo>
                        <a:pt x="1872" y="335"/>
                      </a:lnTo>
                      <a:cubicBezTo>
                        <a:pt x="1845" y="488"/>
                        <a:pt x="1816" y="756"/>
                        <a:pt x="1815" y="928"/>
                      </a:cubicBezTo>
                      <a:cubicBezTo>
                        <a:pt x="1815" y="1251"/>
                        <a:pt x="1835" y="1219"/>
                        <a:pt x="1867" y="1369"/>
                      </a:cubicBezTo>
                      <a:lnTo>
                        <a:pt x="1980" y="1823"/>
                      </a:lnTo>
                      <a:lnTo>
                        <a:pt x="166" y="1823"/>
                      </a:lnTo>
                      <a:lnTo>
                        <a:pt x="46" y="1521"/>
                      </a:lnTo>
                      <a:cubicBezTo>
                        <a:pt x="26" y="1365"/>
                        <a:pt x="0" y="1200"/>
                        <a:pt x="0" y="888"/>
                      </a:cubicBezTo>
                      <a:cubicBezTo>
                        <a:pt x="0" y="576"/>
                        <a:pt x="58" y="335"/>
                        <a:pt x="58" y="335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195" name="Group 51">
                <a:extLst>
                  <a:ext uri="{FF2B5EF4-FFF2-40B4-BE49-F238E27FC236}">
                    <a16:creationId xmlns:a16="http://schemas.microsoft.com/office/drawing/2014/main" id="{D2B2EDEA-D600-41A0-B2B2-A26ABBEA55B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647956">
                <a:off x="4578" y="2729"/>
                <a:ext cx="1418" cy="1270"/>
                <a:chOff x="1249" y="459"/>
                <a:chExt cx="3799" cy="3402"/>
              </a:xfrm>
            </p:grpSpPr>
            <p:sp>
              <p:nvSpPr>
                <p:cNvPr id="6196" name="Freeform 52">
                  <a:extLst>
                    <a:ext uri="{FF2B5EF4-FFF2-40B4-BE49-F238E27FC236}">
                      <a16:creationId xmlns:a16="http://schemas.microsoft.com/office/drawing/2014/main" id="{8C6769F2-022F-4286-9AB0-22FE4C97C2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20" y="887"/>
                  <a:ext cx="1658" cy="1526"/>
                </a:xfrm>
                <a:custGeom>
                  <a:avLst/>
                  <a:gdLst>
                    <a:gd name="T0" fmla="*/ 58 w 1980"/>
                    <a:gd name="T1" fmla="*/ 335 h 1823"/>
                    <a:gd name="T2" fmla="*/ 219 w 1980"/>
                    <a:gd name="T3" fmla="*/ 0 h 1823"/>
                    <a:gd name="T4" fmla="*/ 1980 w 1980"/>
                    <a:gd name="T5" fmla="*/ 8 h 1823"/>
                    <a:gd name="T6" fmla="*/ 1872 w 1980"/>
                    <a:gd name="T7" fmla="*/ 335 h 1823"/>
                    <a:gd name="T8" fmla="*/ 1815 w 1980"/>
                    <a:gd name="T9" fmla="*/ 928 h 1823"/>
                    <a:gd name="T10" fmla="*/ 1867 w 1980"/>
                    <a:gd name="T11" fmla="*/ 1369 h 1823"/>
                    <a:gd name="T12" fmla="*/ 1980 w 1980"/>
                    <a:gd name="T13" fmla="*/ 1823 h 1823"/>
                    <a:gd name="T14" fmla="*/ 166 w 1980"/>
                    <a:gd name="T15" fmla="*/ 1823 h 1823"/>
                    <a:gd name="T16" fmla="*/ 46 w 1980"/>
                    <a:gd name="T17" fmla="*/ 1521 h 1823"/>
                    <a:gd name="T18" fmla="*/ 0 w 1980"/>
                    <a:gd name="T19" fmla="*/ 888 h 1823"/>
                    <a:gd name="T20" fmla="*/ 58 w 1980"/>
                    <a:gd name="T21" fmla="*/ 335 h 18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980" h="1823">
                      <a:moveTo>
                        <a:pt x="58" y="335"/>
                      </a:moveTo>
                      <a:lnTo>
                        <a:pt x="219" y="0"/>
                      </a:lnTo>
                      <a:lnTo>
                        <a:pt x="1980" y="8"/>
                      </a:lnTo>
                      <a:lnTo>
                        <a:pt x="1872" y="335"/>
                      </a:lnTo>
                      <a:cubicBezTo>
                        <a:pt x="1845" y="488"/>
                        <a:pt x="1816" y="756"/>
                        <a:pt x="1815" y="928"/>
                      </a:cubicBezTo>
                      <a:cubicBezTo>
                        <a:pt x="1815" y="1251"/>
                        <a:pt x="1835" y="1219"/>
                        <a:pt x="1867" y="1369"/>
                      </a:cubicBezTo>
                      <a:lnTo>
                        <a:pt x="1980" y="1823"/>
                      </a:lnTo>
                      <a:lnTo>
                        <a:pt x="166" y="1823"/>
                      </a:lnTo>
                      <a:lnTo>
                        <a:pt x="46" y="1521"/>
                      </a:lnTo>
                      <a:cubicBezTo>
                        <a:pt x="26" y="1365"/>
                        <a:pt x="0" y="1200"/>
                        <a:pt x="0" y="888"/>
                      </a:cubicBezTo>
                      <a:cubicBezTo>
                        <a:pt x="0" y="576"/>
                        <a:pt x="58" y="335"/>
                        <a:pt x="58" y="335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C0C0C0">
                        <a:gamma/>
                        <a:tint val="0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197" name="Freeform 53">
                  <a:extLst>
                    <a:ext uri="{FF2B5EF4-FFF2-40B4-BE49-F238E27FC236}">
                      <a16:creationId xmlns:a16="http://schemas.microsoft.com/office/drawing/2014/main" id="{B2CC61D8-05CA-464D-A37B-76955206E1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25" y="780"/>
                  <a:ext cx="1768" cy="1627"/>
                </a:xfrm>
                <a:custGeom>
                  <a:avLst/>
                  <a:gdLst>
                    <a:gd name="T0" fmla="*/ 58 w 1980"/>
                    <a:gd name="T1" fmla="*/ 335 h 1823"/>
                    <a:gd name="T2" fmla="*/ 219 w 1980"/>
                    <a:gd name="T3" fmla="*/ 0 h 1823"/>
                    <a:gd name="T4" fmla="*/ 1980 w 1980"/>
                    <a:gd name="T5" fmla="*/ 8 h 1823"/>
                    <a:gd name="T6" fmla="*/ 1872 w 1980"/>
                    <a:gd name="T7" fmla="*/ 335 h 1823"/>
                    <a:gd name="T8" fmla="*/ 1815 w 1980"/>
                    <a:gd name="T9" fmla="*/ 928 h 1823"/>
                    <a:gd name="T10" fmla="*/ 1867 w 1980"/>
                    <a:gd name="T11" fmla="*/ 1369 h 1823"/>
                    <a:gd name="T12" fmla="*/ 1980 w 1980"/>
                    <a:gd name="T13" fmla="*/ 1823 h 1823"/>
                    <a:gd name="T14" fmla="*/ 166 w 1980"/>
                    <a:gd name="T15" fmla="*/ 1823 h 1823"/>
                    <a:gd name="T16" fmla="*/ 46 w 1980"/>
                    <a:gd name="T17" fmla="*/ 1521 h 1823"/>
                    <a:gd name="T18" fmla="*/ 0 w 1980"/>
                    <a:gd name="T19" fmla="*/ 888 h 1823"/>
                    <a:gd name="T20" fmla="*/ 58 w 1980"/>
                    <a:gd name="T21" fmla="*/ 335 h 18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980" h="1823">
                      <a:moveTo>
                        <a:pt x="58" y="335"/>
                      </a:moveTo>
                      <a:lnTo>
                        <a:pt x="219" y="0"/>
                      </a:lnTo>
                      <a:lnTo>
                        <a:pt x="1980" y="8"/>
                      </a:lnTo>
                      <a:lnTo>
                        <a:pt x="1872" y="335"/>
                      </a:lnTo>
                      <a:cubicBezTo>
                        <a:pt x="1845" y="488"/>
                        <a:pt x="1816" y="756"/>
                        <a:pt x="1815" y="928"/>
                      </a:cubicBezTo>
                      <a:cubicBezTo>
                        <a:pt x="1815" y="1251"/>
                        <a:pt x="1835" y="1219"/>
                        <a:pt x="1867" y="1369"/>
                      </a:cubicBezTo>
                      <a:lnTo>
                        <a:pt x="1980" y="1823"/>
                      </a:lnTo>
                      <a:lnTo>
                        <a:pt x="166" y="1823"/>
                      </a:lnTo>
                      <a:lnTo>
                        <a:pt x="46" y="1521"/>
                      </a:lnTo>
                      <a:cubicBezTo>
                        <a:pt x="26" y="1365"/>
                        <a:pt x="0" y="1200"/>
                        <a:pt x="0" y="888"/>
                      </a:cubicBezTo>
                      <a:cubicBezTo>
                        <a:pt x="0" y="576"/>
                        <a:pt x="58" y="335"/>
                        <a:pt x="58" y="335"/>
                      </a:cubicBezTo>
                      <a:close/>
                    </a:path>
                  </a:pathLst>
                </a:custGeom>
                <a:solidFill>
                  <a:srgbClr val="969696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198" name="Rectangle 54">
                  <a:extLst>
                    <a:ext uri="{FF2B5EF4-FFF2-40B4-BE49-F238E27FC236}">
                      <a16:creationId xmlns:a16="http://schemas.microsoft.com/office/drawing/2014/main" id="{B4DDD6E0-BBCE-4A80-B1ED-94782563494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4" y="799"/>
                  <a:ext cx="95" cy="1709"/>
                </a:xfrm>
                <a:prstGeom prst="rect">
                  <a:avLst/>
                </a:prstGeom>
                <a:gradFill rotWithShape="1">
                  <a:gsLst>
                    <a:gs pos="0">
                      <a:srgbClr val="800000"/>
                    </a:gs>
                    <a:gs pos="50000">
                      <a:srgbClr val="800000">
                        <a:gamma/>
                        <a:shade val="63529"/>
                        <a:invGamma/>
                      </a:srgbClr>
                    </a:gs>
                    <a:gs pos="100000">
                      <a:srgbClr val="800000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99" name="Rectangle 55">
                  <a:extLst>
                    <a:ext uri="{FF2B5EF4-FFF2-40B4-BE49-F238E27FC236}">
                      <a16:creationId xmlns:a16="http://schemas.microsoft.com/office/drawing/2014/main" id="{560FFA95-B1F1-41FA-AA57-82B61FF1780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10" y="686"/>
                  <a:ext cx="102" cy="1822"/>
                </a:xfrm>
                <a:prstGeom prst="rect">
                  <a:avLst/>
                </a:prstGeom>
                <a:gradFill rotWithShape="1">
                  <a:gsLst>
                    <a:gs pos="0">
                      <a:srgbClr val="800000"/>
                    </a:gs>
                    <a:gs pos="50000">
                      <a:srgbClr val="800000">
                        <a:gamma/>
                        <a:shade val="63529"/>
                        <a:invGamma/>
                      </a:srgbClr>
                    </a:gs>
                    <a:gs pos="100000">
                      <a:srgbClr val="800000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0" name="Freeform 56">
                  <a:extLst>
                    <a:ext uri="{FF2B5EF4-FFF2-40B4-BE49-F238E27FC236}">
                      <a16:creationId xmlns:a16="http://schemas.microsoft.com/office/drawing/2014/main" id="{648BB1B9-2AE2-421B-A0F9-5E28ED7B66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96" y="780"/>
                  <a:ext cx="1768" cy="1627"/>
                </a:xfrm>
                <a:custGeom>
                  <a:avLst/>
                  <a:gdLst>
                    <a:gd name="T0" fmla="*/ 58 w 1980"/>
                    <a:gd name="T1" fmla="*/ 335 h 1823"/>
                    <a:gd name="T2" fmla="*/ 219 w 1980"/>
                    <a:gd name="T3" fmla="*/ 0 h 1823"/>
                    <a:gd name="T4" fmla="*/ 1980 w 1980"/>
                    <a:gd name="T5" fmla="*/ 8 h 1823"/>
                    <a:gd name="T6" fmla="*/ 1872 w 1980"/>
                    <a:gd name="T7" fmla="*/ 335 h 1823"/>
                    <a:gd name="T8" fmla="*/ 1815 w 1980"/>
                    <a:gd name="T9" fmla="*/ 928 h 1823"/>
                    <a:gd name="T10" fmla="*/ 1867 w 1980"/>
                    <a:gd name="T11" fmla="*/ 1369 h 1823"/>
                    <a:gd name="T12" fmla="*/ 1980 w 1980"/>
                    <a:gd name="T13" fmla="*/ 1823 h 1823"/>
                    <a:gd name="T14" fmla="*/ 166 w 1980"/>
                    <a:gd name="T15" fmla="*/ 1823 h 1823"/>
                    <a:gd name="T16" fmla="*/ 46 w 1980"/>
                    <a:gd name="T17" fmla="*/ 1521 h 1823"/>
                    <a:gd name="T18" fmla="*/ 0 w 1980"/>
                    <a:gd name="T19" fmla="*/ 888 h 1823"/>
                    <a:gd name="T20" fmla="*/ 58 w 1980"/>
                    <a:gd name="T21" fmla="*/ 335 h 18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980" h="1823">
                      <a:moveTo>
                        <a:pt x="58" y="335"/>
                      </a:moveTo>
                      <a:lnTo>
                        <a:pt x="219" y="0"/>
                      </a:lnTo>
                      <a:lnTo>
                        <a:pt x="1980" y="8"/>
                      </a:lnTo>
                      <a:lnTo>
                        <a:pt x="1872" y="335"/>
                      </a:lnTo>
                      <a:cubicBezTo>
                        <a:pt x="1845" y="488"/>
                        <a:pt x="1816" y="756"/>
                        <a:pt x="1815" y="928"/>
                      </a:cubicBezTo>
                      <a:cubicBezTo>
                        <a:pt x="1815" y="1251"/>
                        <a:pt x="1835" y="1219"/>
                        <a:pt x="1867" y="1369"/>
                      </a:cubicBezTo>
                      <a:lnTo>
                        <a:pt x="1980" y="1823"/>
                      </a:lnTo>
                      <a:lnTo>
                        <a:pt x="166" y="1823"/>
                      </a:lnTo>
                      <a:lnTo>
                        <a:pt x="46" y="1521"/>
                      </a:lnTo>
                      <a:cubicBezTo>
                        <a:pt x="26" y="1365"/>
                        <a:pt x="0" y="1200"/>
                        <a:pt x="0" y="888"/>
                      </a:cubicBezTo>
                      <a:cubicBezTo>
                        <a:pt x="0" y="576"/>
                        <a:pt x="58" y="335"/>
                        <a:pt x="58" y="335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C0C0C0">
                        <a:gamma/>
                        <a:tint val="0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01" name="Rectangle 57">
                  <a:extLst>
                    <a:ext uri="{FF2B5EF4-FFF2-40B4-BE49-F238E27FC236}">
                      <a16:creationId xmlns:a16="http://schemas.microsoft.com/office/drawing/2014/main" id="{4D7B7BD0-1D69-4420-BF49-404B3F1EF48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66" y="459"/>
                  <a:ext cx="114" cy="2041"/>
                </a:xfrm>
                <a:prstGeom prst="rect">
                  <a:avLst/>
                </a:prstGeom>
                <a:gradFill rotWithShape="1">
                  <a:gsLst>
                    <a:gs pos="0">
                      <a:srgbClr val="993300">
                        <a:gamma/>
                        <a:shade val="46275"/>
                        <a:invGamma/>
                      </a:srgbClr>
                    </a:gs>
                    <a:gs pos="50000">
                      <a:srgbClr val="993300"/>
                    </a:gs>
                    <a:gs pos="100000">
                      <a:srgbClr val="9933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2" name="Oval 58">
                  <a:extLst>
                    <a:ext uri="{FF2B5EF4-FFF2-40B4-BE49-F238E27FC236}">
                      <a16:creationId xmlns:a16="http://schemas.microsoft.com/office/drawing/2014/main" id="{54027572-3629-4376-95C2-47698D0EE15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6" y="1990"/>
                  <a:ext cx="339" cy="453"/>
                </a:xfrm>
                <a:prstGeom prst="ellipse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3" name="Oval 59">
                  <a:extLst>
                    <a:ext uri="{FF2B5EF4-FFF2-40B4-BE49-F238E27FC236}">
                      <a16:creationId xmlns:a16="http://schemas.microsoft.com/office/drawing/2014/main" id="{2B58E782-8A31-4166-93FA-3F7845D17F8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19" y="1990"/>
                  <a:ext cx="340" cy="453"/>
                </a:xfrm>
                <a:prstGeom prst="ellipse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4" name="Freeform 60">
                  <a:extLst>
                    <a:ext uri="{FF2B5EF4-FFF2-40B4-BE49-F238E27FC236}">
                      <a16:creationId xmlns:a16="http://schemas.microsoft.com/office/drawing/2014/main" id="{99952DD0-F2E4-4404-BB31-856DA1857D0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06" y="2444"/>
                  <a:ext cx="3628" cy="1417"/>
                </a:xfrm>
                <a:custGeom>
                  <a:avLst/>
                  <a:gdLst>
                    <a:gd name="T0" fmla="*/ 226 w 3628"/>
                    <a:gd name="T1" fmla="*/ 1417 h 1417"/>
                    <a:gd name="T2" fmla="*/ 113 w 3628"/>
                    <a:gd name="T3" fmla="*/ 1190 h 1417"/>
                    <a:gd name="T4" fmla="*/ 0 w 3628"/>
                    <a:gd name="T5" fmla="*/ 737 h 1417"/>
                    <a:gd name="T6" fmla="*/ 0 w 3628"/>
                    <a:gd name="T7" fmla="*/ 0 h 1417"/>
                    <a:gd name="T8" fmla="*/ 3628 w 3628"/>
                    <a:gd name="T9" fmla="*/ 0 h 1417"/>
                    <a:gd name="T10" fmla="*/ 3628 w 3628"/>
                    <a:gd name="T11" fmla="*/ 737 h 1417"/>
                    <a:gd name="T12" fmla="*/ 3515 w 3628"/>
                    <a:gd name="T13" fmla="*/ 1190 h 1417"/>
                    <a:gd name="T14" fmla="*/ 3402 w 3628"/>
                    <a:gd name="T15" fmla="*/ 1417 h 1417"/>
                    <a:gd name="T16" fmla="*/ 226 w 3628"/>
                    <a:gd name="T17" fmla="*/ 1417 h 14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628" h="1417">
                      <a:moveTo>
                        <a:pt x="226" y="1417"/>
                      </a:moveTo>
                      <a:lnTo>
                        <a:pt x="113" y="1190"/>
                      </a:lnTo>
                      <a:lnTo>
                        <a:pt x="0" y="737"/>
                      </a:lnTo>
                      <a:lnTo>
                        <a:pt x="0" y="0"/>
                      </a:lnTo>
                      <a:lnTo>
                        <a:pt x="3628" y="0"/>
                      </a:lnTo>
                      <a:lnTo>
                        <a:pt x="3628" y="737"/>
                      </a:lnTo>
                      <a:lnTo>
                        <a:pt x="3515" y="1190"/>
                      </a:lnTo>
                      <a:lnTo>
                        <a:pt x="3402" y="1417"/>
                      </a:lnTo>
                      <a:lnTo>
                        <a:pt x="226" y="1417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9900">
                        <a:gamma/>
                        <a:tint val="73725"/>
                        <a:invGamma/>
                      </a:srgbClr>
                    </a:gs>
                    <a:gs pos="100000">
                      <a:srgbClr val="FF99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05" name="Rectangle 61">
                  <a:extLst>
                    <a:ext uri="{FF2B5EF4-FFF2-40B4-BE49-F238E27FC236}">
                      <a16:creationId xmlns:a16="http://schemas.microsoft.com/office/drawing/2014/main" id="{E229924B-C186-4832-919A-BA5001DA05F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46" y="2444"/>
                  <a:ext cx="3288" cy="56"/>
                </a:xfrm>
                <a:prstGeom prst="rect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6" name="Rectangle 62">
                  <a:extLst>
                    <a:ext uri="{FF2B5EF4-FFF2-40B4-BE49-F238E27FC236}">
                      <a16:creationId xmlns:a16="http://schemas.microsoft.com/office/drawing/2014/main" id="{B33B863D-C7E0-4CE9-AE85-AB4F2C68EF6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49" y="2444"/>
                  <a:ext cx="283" cy="56"/>
                </a:xfrm>
                <a:prstGeom prst="rect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7" name="Rectangle 63">
                  <a:extLst>
                    <a:ext uri="{FF2B5EF4-FFF2-40B4-BE49-F238E27FC236}">
                      <a16:creationId xmlns:a16="http://schemas.microsoft.com/office/drawing/2014/main" id="{1CF774C5-9C12-489A-B864-17541135B23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46" y="2727"/>
                  <a:ext cx="3288" cy="56"/>
                </a:xfrm>
                <a:prstGeom prst="rect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8" name="Rectangle 64">
                  <a:extLst>
                    <a:ext uri="{FF2B5EF4-FFF2-40B4-BE49-F238E27FC236}">
                      <a16:creationId xmlns:a16="http://schemas.microsoft.com/office/drawing/2014/main" id="{B296BC88-28AF-43CF-BD7F-95521A3AE37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49" y="2727"/>
                  <a:ext cx="283" cy="57"/>
                </a:xfrm>
                <a:prstGeom prst="rect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9" name="Rectangle 65">
                  <a:extLst>
                    <a:ext uri="{FF2B5EF4-FFF2-40B4-BE49-F238E27FC236}">
                      <a16:creationId xmlns:a16="http://schemas.microsoft.com/office/drawing/2014/main" id="{A3DB9A84-5487-4722-A3BA-7742DB6BB49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46" y="3011"/>
                  <a:ext cx="3288" cy="56"/>
                </a:xfrm>
                <a:prstGeom prst="rect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10" name="Rectangle 66">
                  <a:extLst>
                    <a:ext uri="{FF2B5EF4-FFF2-40B4-BE49-F238E27FC236}">
                      <a16:creationId xmlns:a16="http://schemas.microsoft.com/office/drawing/2014/main" id="{83B6888A-0915-41C2-B29E-F18B9F7C4AD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49" y="3011"/>
                  <a:ext cx="283" cy="56"/>
                </a:xfrm>
                <a:prstGeom prst="rect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11" name="Rectangle 67">
                  <a:extLst>
                    <a:ext uri="{FF2B5EF4-FFF2-40B4-BE49-F238E27FC236}">
                      <a16:creationId xmlns:a16="http://schemas.microsoft.com/office/drawing/2014/main" id="{E15A3175-5883-43F6-9547-C06F4BF7DAE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46" y="3294"/>
                  <a:ext cx="3231" cy="57"/>
                </a:xfrm>
                <a:prstGeom prst="rect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12" name="Rectangle 68">
                  <a:extLst>
                    <a:ext uri="{FF2B5EF4-FFF2-40B4-BE49-F238E27FC236}">
                      <a16:creationId xmlns:a16="http://schemas.microsoft.com/office/drawing/2014/main" id="{C23F9136-2EFF-4AA0-8F35-5CA608333DB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6" y="3294"/>
                  <a:ext cx="282" cy="57"/>
                </a:xfrm>
                <a:prstGeom prst="rect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13" name="Rectangle 69">
                  <a:extLst>
                    <a:ext uri="{FF2B5EF4-FFF2-40B4-BE49-F238E27FC236}">
                      <a16:creationId xmlns:a16="http://schemas.microsoft.com/office/drawing/2014/main" id="{797FA7E7-0782-49B9-842B-814E546B4AE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59" y="3578"/>
                  <a:ext cx="3062" cy="56"/>
                </a:xfrm>
                <a:prstGeom prst="rect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14" name="Rectangle 70">
                  <a:extLst>
                    <a:ext uri="{FF2B5EF4-FFF2-40B4-BE49-F238E27FC236}">
                      <a16:creationId xmlns:a16="http://schemas.microsoft.com/office/drawing/2014/main" id="{89531C3B-8049-4008-B64D-503C7C8E638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62" y="3578"/>
                  <a:ext cx="340" cy="56"/>
                </a:xfrm>
                <a:prstGeom prst="rect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15" name="Freeform 71">
                  <a:extLst>
                    <a:ext uri="{FF2B5EF4-FFF2-40B4-BE49-F238E27FC236}">
                      <a16:creationId xmlns:a16="http://schemas.microsoft.com/office/drawing/2014/main" id="{CA91CBE8-3326-42BB-935A-B3414877AC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89" y="2387"/>
                  <a:ext cx="340" cy="1474"/>
                </a:xfrm>
                <a:custGeom>
                  <a:avLst/>
                  <a:gdLst>
                    <a:gd name="T0" fmla="*/ 227 w 340"/>
                    <a:gd name="T1" fmla="*/ 1474 h 1474"/>
                    <a:gd name="T2" fmla="*/ 113 w 340"/>
                    <a:gd name="T3" fmla="*/ 1247 h 1474"/>
                    <a:gd name="T4" fmla="*/ 0 w 340"/>
                    <a:gd name="T5" fmla="*/ 794 h 1474"/>
                    <a:gd name="T6" fmla="*/ 0 w 340"/>
                    <a:gd name="T7" fmla="*/ 0 h 1474"/>
                    <a:gd name="T8" fmla="*/ 113 w 340"/>
                    <a:gd name="T9" fmla="*/ 0 h 1474"/>
                    <a:gd name="T10" fmla="*/ 113 w 340"/>
                    <a:gd name="T11" fmla="*/ 794 h 1474"/>
                    <a:gd name="T12" fmla="*/ 227 w 340"/>
                    <a:gd name="T13" fmla="*/ 1247 h 1474"/>
                    <a:gd name="T14" fmla="*/ 340 w 340"/>
                    <a:gd name="T15" fmla="*/ 1474 h 1474"/>
                    <a:gd name="T16" fmla="*/ 227 w 340"/>
                    <a:gd name="T17" fmla="*/ 1474 h 14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40" h="1474">
                      <a:moveTo>
                        <a:pt x="227" y="1474"/>
                      </a:moveTo>
                      <a:lnTo>
                        <a:pt x="113" y="1247"/>
                      </a:lnTo>
                      <a:lnTo>
                        <a:pt x="0" y="794"/>
                      </a:lnTo>
                      <a:lnTo>
                        <a:pt x="0" y="0"/>
                      </a:lnTo>
                      <a:lnTo>
                        <a:pt x="113" y="0"/>
                      </a:lnTo>
                      <a:lnTo>
                        <a:pt x="113" y="794"/>
                      </a:lnTo>
                      <a:lnTo>
                        <a:pt x="227" y="1247"/>
                      </a:lnTo>
                      <a:lnTo>
                        <a:pt x="340" y="1474"/>
                      </a:lnTo>
                      <a:lnTo>
                        <a:pt x="227" y="1474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9900"/>
                    </a:gs>
                    <a:gs pos="100000">
                      <a:srgbClr val="FF99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16" name="Freeform 72">
                  <a:extLst>
                    <a:ext uri="{FF2B5EF4-FFF2-40B4-BE49-F238E27FC236}">
                      <a16:creationId xmlns:a16="http://schemas.microsoft.com/office/drawing/2014/main" id="{B1E1695D-6CEB-4C81-B716-BF0E4BED51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32" y="2387"/>
                  <a:ext cx="340" cy="1474"/>
                </a:xfrm>
                <a:custGeom>
                  <a:avLst/>
                  <a:gdLst>
                    <a:gd name="T0" fmla="*/ 227 w 340"/>
                    <a:gd name="T1" fmla="*/ 1474 h 1474"/>
                    <a:gd name="T2" fmla="*/ 113 w 340"/>
                    <a:gd name="T3" fmla="*/ 1247 h 1474"/>
                    <a:gd name="T4" fmla="*/ 0 w 340"/>
                    <a:gd name="T5" fmla="*/ 794 h 1474"/>
                    <a:gd name="T6" fmla="*/ 0 w 340"/>
                    <a:gd name="T7" fmla="*/ 0 h 1474"/>
                    <a:gd name="T8" fmla="*/ 113 w 340"/>
                    <a:gd name="T9" fmla="*/ 0 h 1474"/>
                    <a:gd name="T10" fmla="*/ 113 w 340"/>
                    <a:gd name="T11" fmla="*/ 794 h 1474"/>
                    <a:gd name="T12" fmla="*/ 227 w 340"/>
                    <a:gd name="T13" fmla="*/ 1247 h 1474"/>
                    <a:gd name="T14" fmla="*/ 340 w 340"/>
                    <a:gd name="T15" fmla="*/ 1474 h 1474"/>
                    <a:gd name="T16" fmla="*/ 227 w 340"/>
                    <a:gd name="T17" fmla="*/ 1474 h 14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40" h="1474">
                      <a:moveTo>
                        <a:pt x="227" y="1474"/>
                      </a:moveTo>
                      <a:lnTo>
                        <a:pt x="113" y="1247"/>
                      </a:lnTo>
                      <a:lnTo>
                        <a:pt x="0" y="794"/>
                      </a:lnTo>
                      <a:lnTo>
                        <a:pt x="0" y="0"/>
                      </a:lnTo>
                      <a:lnTo>
                        <a:pt x="113" y="0"/>
                      </a:lnTo>
                      <a:lnTo>
                        <a:pt x="113" y="794"/>
                      </a:lnTo>
                      <a:lnTo>
                        <a:pt x="227" y="1247"/>
                      </a:lnTo>
                      <a:lnTo>
                        <a:pt x="340" y="1474"/>
                      </a:lnTo>
                      <a:lnTo>
                        <a:pt x="227" y="1474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17" name="Freeform 73">
                  <a:extLst>
                    <a:ext uri="{FF2B5EF4-FFF2-40B4-BE49-F238E27FC236}">
                      <a16:creationId xmlns:a16="http://schemas.microsoft.com/office/drawing/2014/main" id="{C4332411-7BEB-4F4C-85A6-F847CA53C8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51" y="2387"/>
                  <a:ext cx="340" cy="1474"/>
                </a:xfrm>
                <a:custGeom>
                  <a:avLst/>
                  <a:gdLst>
                    <a:gd name="T0" fmla="*/ 113 w 340"/>
                    <a:gd name="T1" fmla="*/ 1474 h 1474"/>
                    <a:gd name="T2" fmla="*/ 226 w 340"/>
                    <a:gd name="T3" fmla="*/ 1247 h 1474"/>
                    <a:gd name="T4" fmla="*/ 340 w 340"/>
                    <a:gd name="T5" fmla="*/ 794 h 1474"/>
                    <a:gd name="T6" fmla="*/ 340 w 340"/>
                    <a:gd name="T7" fmla="*/ 0 h 1474"/>
                    <a:gd name="T8" fmla="*/ 226 w 340"/>
                    <a:gd name="T9" fmla="*/ 0 h 1474"/>
                    <a:gd name="T10" fmla="*/ 226 w 340"/>
                    <a:gd name="T11" fmla="*/ 794 h 1474"/>
                    <a:gd name="T12" fmla="*/ 113 w 340"/>
                    <a:gd name="T13" fmla="*/ 1247 h 1474"/>
                    <a:gd name="T14" fmla="*/ 0 w 340"/>
                    <a:gd name="T15" fmla="*/ 1474 h 1474"/>
                    <a:gd name="T16" fmla="*/ 113 w 340"/>
                    <a:gd name="T17" fmla="*/ 1474 h 14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40" h="1474">
                      <a:moveTo>
                        <a:pt x="113" y="1474"/>
                      </a:moveTo>
                      <a:lnTo>
                        <a:pt x="226" y="1247"/>
                      </a:lnTo>
                      <a:lnTo>
                        <a:pt x="340" y="794"/>
                      </a:lnTo>
                      <a:lnTo>
                        <a:pt x="340" y="0"/>
                      </a:lnTo>
                      <a:lnTo>
                        <a:pt x="226" y="0"/>
                      </a:lnTo>
                      <a:lnTo>
                        <a:pt x="226" y="794"/>
                      </a:lnTo>
                      <a:lnTo>
                        <a:pt x="113" y="1247"/>
                      </a:lnTo>
                      <a:lnTo>
                        <a:pt x="0" y="1474"/>
                      </a:lnTo>
                      <a:lnTo>
                        <a:pt x="113" y="1474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9900"/>
                    </a:gs>
                    <a:gs pos="100000">
                      <a:srgbClr val="FF99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18" name="Freeform 74">
                  <a:extLst>
                    <a:ext uri="{FF2B5EF4-FFF2-40B4-BE49-F238E27FC236}">
                      <a16:creationId xmlns:a16="http://schemas.microsoft.com/office/drawing/2014/main" id="{9EE9AD56-A71F-4EF5-B917-11285C232DC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08" y="2387"/>
                  <a:ext cx="340" cy="1474"/>
                </a:xfrm>
                <a:custGeom>
                  <a:avLst/>
                  <a:gdLst>
                    <a:gd name="T0" fmla="*/ 113 w 340"/>
                    <a:gd name="T1" fmla="*/ 1474 h 1474"/>
                    <a:gd name="T2" fmla="*/ 226 w 340"/>
                    <a:gd name="T3" fmla="*/ 1247 h 1474"/>
                    <a:gd name="T4" fmla="*/ 340 w 340"/>
                    <a:gd name="T5" fmla="*/ 794 h 1474"/>
                    <a:gd name="T6" fmla="*/ 340 w 340"/>
                    <a:gd name="T7" fmla="*/ 0 h 1474"/>
                    <a:gd name="T8" fmla="*/ 226 w 340"/>
                    <a:gd name="T9" fmla="*/ 0 h 1474"/>
                    <a:gd name="T10" fmla="*/ 226 w 340"/>
                    <a:gd name="T11" fmla="*/ 794 h 1474"/>
                    <a:gd name="T12" fmla="*/ 113 w 340"/>
                    <a:gd name="T13" fmla="*/ 1247 h 1474"/>
                    <a:gd name="T14" fmla="*/ 0 w 340"/>
                    <a:gd name="T15" fmla="*/ 1474 h 1474"/>
                    <a:gd name="T16" fmla="*/ 113 w 340"/>
                    <a:gd name="T17" fmla="*/ 1474 h 14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40" h="1474">
                      <a:moveTo>
                        <a:pt x="113" y="1474"/>
                      </a:moveTo>
                      <a:lnTo>
                        <a:pt x="226" y="1247"/>
                      </a:lnTo>
                      <a:lnTo>
                        <a:pt x="340" y="794"/>
                      </a:lnTo>
                      <a:lnTo>
                        <a:pt x="340" y="0"/>
                      </a:lnTo>
                      <a:lnTo>
                        <a:pt x="226" y="0"/>
                      </a:lnTo>
                      <a:lnTo>
                        <a:pt x="226" y="794"/>
                      </a:lnTo>
                      <a:lnTo>
                        <a:pt x="113" y="1247"/>
                      </a:lnTo>
                      <a:lnTo>
                        <a:pt x="0" y="1474"/>
                      </a:lnTo>
                      <a:lnTo>
                        <a:pt x="113" y="1474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19" name="Oval 75">
                  <a:extLst>
                    <a:ext uri="{FF2B5EF4-FFF2-40B4-BE49-F238E27FC236}">
                      <a16:creationId xmlns:a16="http://schemas.microsoft.com/office/drawing/2014/main" id="{F39A8C31-54CD-4435-867B-E26BB161477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76" y="2103"/>
                  <a:ext cx="170" cy="284"/>
                </a:xfrm>
                <a:prstGeom prst="ellipse">
                  <a:avLst/>
                </a:prstGeom>
                <a:noFill/>
                <a:ln w="19050">
                  <a:solidFill>
                    <a:srgbClr val="FF66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0" name="Oval 76">
                  <a:extLst>
                    <a:ext uri="{FF2B5EF4-FFF2-40B4-BE49-F238E27FC236}">
                      <a16:creationId xmlns:a16="http://schemas.microsoft.com/office/drawing/2014/main" id="{1635E986-93DB-466E-AFF9-ADF18064C86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76" y="2160"/>
                  <a:ext cx="113" cy="171"/>
                </a:xfrm>
                <a:prstGeom prst="ellipse">
                  <a:avLst/>
                </a:prstGeom>
                <a:noFill/>
                <a:ln w="19050">
                  <a:solidFill>
                    <a:srgbClr val="FF66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1" name="Freeform 77">
                  <a:extLst>
                    <a:ext uri="{FF2B5EF4-FFF2-40B4-BE49-F238E27FC236}">
                      <a16:creationId xmlns:a16="http://schemas.microsoft.com/office/drawing/2014/main" id="{B0776EC8-397C-424F-8AA9-D367D27176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59" y="572"/>
                  <a:ext cx="1980" cy="1823"/>
                </a:xfrm>
                <a:custGeom>
                  <a:avLst/>
                  <a:gdLst>
                    <a:gd name="T0" fmla="*/ 58 w 1980"/>
                    <a:gd name="T1" fmla="*/ 335 h 1823"/>
                    <a:gd name="T2" fmla="*/ 219 w 1980"/>
                    <a:gd name="T3" fmla="*/ 0 h 1823"/>
                    <a:gd name="T4" fmla="*/ 1980 w 1980"/>
                    <a:gd name="T5" fmla="*/ 8 h 1823"/>
                    <a:gd name="T6" fmla="*/ 1872 w 1980"/>
                    <a:gd name="T7" fmla="*/ 335 h 1823"/>
                    <a:gd name="T8" fmla="*/ 1815 w 1980"/>
                    <a:gd name="T9" fmla="*/ 928 h 1823"/>
                    <a:gd name="T10" fmla="*/ 1867 w 1980"/>
                    <a:gd name="T11" fmla="*/ 1369 h 1823"/>
                    <a:gd name="T12" fmla="*/ 1980 w 1980"/>
                    <a:gd name="T13" fmla="*/ 1823 h 1823"/>
                    <a:gd name="T14" fmla="*/ 166 w 1980"/>
                    <a:gd name="T15" fmla="*/ 1823 h 1823"/>
                    <a:gd name="T16" fmla="*/ 46 w 1980"/>
                    <a:gd name="T17" fmla="*/ 1521 h 1823"/>
                    <a:gd name="T18" fmla="*/ 0 w 1980"/>
                    <a:gd name="T19" fmla="*/ 888 h 1823"/>
                    <a:gd name="T20" fmla="*/ 58 w 1980"/>
                    <a:gd name="T21" fmla="*/ 335 h 18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980" h="1823">
                      <a:moveTo>
                        <a:pt x="58" y="335"/>
                      </a:moveTo>
                      <a:lnTo>
                        <a:pt x="219" y="0"/>
                      </a:lnTo>
                      <a:lnTo>
                        <a:pt x="1980" y="8"/>
                      </a:lnTo>
                      <a:lnTo>
                        <a:pt x="1872" y="335"/>
                      </a:lnTo>
                      <a:cubicBezTo>
                        <a:pt x="1845" y="488"/>
                        <a:pt x="1816" y="756"/>
                        <a:pt x="1815" y="928"/>
                      </a:cubicBezTo>
                      <a:cubicBezTo>
                        <a:pt x="1815" y="1251"/>
                        <a:pt x="1835" y="1219"/>
                        <a:pt x="1867" y="1369"/>
                      </a:cubicBezTo>
                      <a:lnTo>
                        <a:pt x="1980" y="1823"/>
                      </a:lnTo>
                      <a:lnTo>
                        <a:pt x="166" y="1823"/>
                      </a:lnTo>
                      <a:lnTo>
                        <a:pt x="46" y="1521"/>
                      </a:lnTo>
                      <a:cubicBezTo>
                        <a:pt x="26" y="1365"/>
                        <a:pt x="0" y="1200"/>
                        <a:pt x="0" y="888"/>
                      </a:cubicBezTo>
                      <a:cubicBezTo>
                        <a:pt x="0" y="576"/>
                        <a:pt x="58" y="335"/>
                        <a:pt x="58" y="335"/>
                      </a:cubicBezTo>
                      <a:close/>
                    </a:path>
                  </a:pathLst>
                </a:custGeom>
                <a:solidFill>
                  <a:srgbClr val="969696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22" name="Freeform 78">
                  <a:extLst>
                    <a:ext uri="{FF2B5EF4-FFF2-40B4-BE49-F238E27FC236}">
                      <a16:creationId xmlns:a16="http://schemas.microsoft.com/office/drawing/2014/main" id="{B8A8DF03-6E32-49F4-8D8A-F147A49717A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06" y="564"/>
                  <a:ext cx="1980" cy="1823"/>
                </a:xfrm>
                <a:custGeom>
                  <a:avLst/>
                  <a:gdLst>
                    <a:gd name="T0" fmla="*/ 58 w 1980"/>
                    <a:gd name="T1" fmla="*/ 335 h 1823"/>
                    <a:gd name="T2" fmla="*/ 219 w 1980"/>
                    <a:gd name="T3" fmla="*/ 0 h 1823"/>
                    <a:gd name="T4" fmla="*/ 1980 w 1980"/>
                    <a:gd name="T5" fmla="*/ 8 h 1823"/>
                    <a:gd name="T6" fmla="*/ 1872 w 1980"/>
                    <a:gd name="T7" fmla="*/ 335 h 1823"/>
                    <a:gd name="T8" fmla="*/ 1815 w 1980"/>
                    <a:gd name="T9" fmla="*/ 928 h 1823"/>
                    <a:gd name="T10" fmla="*/ 1867 w 1980"/>
                    <a:gd name="T11" fmla="*/ 1369 h 1823"/>
                    <a:gd name="T12" fmla="*/ 1980 w 1980"/>
                    <a:gd name="T13" fmla="*/ 1823 h 1823"/>
                    <a:gd name="T14" fmla="*/ 166 w 1980"/>
                    <a:gd name="T15" fmla="*/ 1823 h 1823"/>
                    <a:gd name="T16" fmla="*/ 46 w 1980"/>
                    <a:gd name="T17" fmla="*/ 1521 h 1823"/>
                    <a:gd name="T18" fmla="*/ 0 w 1980"/>
                    <a:gd name="T19" fmla="*/ 888 h 1823"/>
                    <a:gd name="T20" fmla="*/ 58 w 1980"/>
                    <a:gd name="T21" fmla="*/ 335 h 18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980" h="1823">
                      <a:moveTo>
                        <a:pt x="58" y="335"/>
                      </a:moveTo>
                      <a:lnTo>
                        <a:pt x="219" y="0"/>
                      </a:lnTo>
                      <a:lnTo>
                        <a:pt x="1980" y="8"/>
                      </a:lnTo>
                      <a:lnTo>
                        <a:pt x="1872" y="335"/>
                      </a:lnTo>
                      <a:cubicBezTo>
                        <a:pt x="1845" y="488"/>
                        <a:pt x="1816" y="756"/>
                        <a:pt x="1815" y="928"/>
                      </a:cubicBezTo>
                      <a:cubicBezTo>
                        <a:pt x="1815" y="1251"/>
                        <a:pt x="1835" y="1219"/>
                        <a:pt x="1867" y="1369"/>
                      </a:cubicBezTo>
                      <a:lnTo>
                        <a:pt x="1980" y="1823"/>
                      </a:lnTo>
                      <a:lnTo>
                        <a:pt x="166" y="1823"/>
                      </a:lnTo>
                      <a:lnTo>
                        <a:pt x="46" y="1521"/>
                      </a:lnTo>
                      <a:cubicBezTo>
                        <a:pt x="26" y="1365"/>
                        <a:pt x="0" y="1200"/>
                        <a:pt x="0" y="888"/>
                      </a:cubicBezTo>
                      <a:cubicBezTo>
                        <a:pt x="0" y="576"/>
                        <a:pt x="58" y="335"/>
                        <a:pt x="58" y="335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C0C0C0">
                        <a:gamma/>
                        <a:tint val="0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</p:grpSp>
      <p:sp>
        <p:nvSpPr>
          <p:cNvPr id="6223" name="Freeform 79">
            <a:extLst>
              <a:ext uri="{FF2B5EF4-FFF2-40B4-BE49-F238E27FC236}">
                <a16:creationId xmlns:a16="http://schemas.microsoft.com/office/drawing/2014/main" id="{E86053DE-69D0-42EF-AAE8-56A34FA8FE59}"/>
              </a:ext>
            </a:extLst>
          </p:cNvPr>
          <p:cNvSpPr>
            <a:spLocks/>
          </p:cNvSpPr>
          <p:nvPr/>
        </p:nvSpPr>
        <p:spPr bwMode="auto">
          <a:xfrm>
            <a:off x="1588" y="6029325"/>
            <a:ext cx="9902825" cy="519113"/>
          </a:xfrm>
          <a:custGeom>
            <a:avLst/>
            <a:gdLst>
              <a:gd name="T0" fmla="*/ 0 w 6350"/>
              <a:gd name="T1" fmla="*/ 491 h 491"/>
              <a:gd name="T2" fmla="*/ 0 w 6350"/>
              <a:gd name="T3" fmla="*/ 38 h 491"/>
              <a:gd name="T4" fmla="*/ 227 w 6350"/>
              <a:gd name="T5" fmla="*/ 264 h 491"/>
              <a:gd name="T6" fmla="*/ 453 w 6350"/>
              <a:gd name="T7" fmla="*/ 38 h 491"/>
              <a:gd name="T8" fmla="*/ 680 w 6350"/>
              <a:gd name="T9" fmla="*/ 264 h 491"/>
              <a:gd name="T10" fmla="*/ 907 w 6350"/>
              <a:gd name="T11" fmla="*/ 38 h 491"/>
              <a:gd name="T12" fmla="*/ 1134 w 6350"/>
              <a:gd name="T13" fmla="*/ 264 h 491"/>
              <a:gd name="T14" fmla="*/ 1361 w 6350"/>
              <a:gd name="T15" fmla="*/ 38 h 491"/>
              <a:gd name="T16" fmla="*/ 1587 w 6350"/>
              <a:gd name="T17" fmla="*/ 264 h 491"/>
              <a:gd name="T18" fmla="*/ 1814 w 6350"/>
              <a:gd name="T19" fmla="*/ 38 h 491"/>
              <a:gd name="T20" fmla="*/ 2041 w 6350"/>
              <a:gd name="T21" fmla="*/ 264 h 491"/>
              <a:gd name="T22" fmla="*/ 2268 w 6350"/>
              <a:gd name="T23" fmla="*/ 38 h 491"/>
              <a:gd name="T24" fmla="*/ 2495 w 6350"/>
              <a:gd name="T25" fmla="*/ 264 h 491"/>
              <a:gd name="T26" fmla="*/ 2721 w 6350"/>
              <a:gd name="T27" fmla="*/ 38 h 491"/>
              <a:gd name="T28" fmla="*/ 2948 w 6350"/>
              <a:gd name="T29" fmla="*/ 264 h 491"/>
              <a:gd name="T30" fmla="*/ 3175 w 6350"/>
              <a:gd name="T31" fmla="*/ 38 h 491"/>
              <a:gd name="T32" fmla="*/ 3402 w 6350"/>
              <a:gd name="T33" fmla="*/ 264 h 491"/>
              <a:gd name="T34" fmla="*/ 3629 w 6350"/>
              <a:gd name="T35" fmla="*/ 38 h 491"/>
              <a:gd name="T36" fmla="*/ 3855 w 6350"/>
              <a:gd name="T37" fmla="*/ 264 h 491"/>
              <a:gd name="T38" fmla="*/ 4082 w 6350"/>
              <a:gd name="T39" fmla="*/ 38 h 491"/>
              <a:gd name="T40" fmla="*/ 4309 w 6350"/>
              <a:gd name="T41" fmla="*/ 264 h 491"/>
              <a:gd name="T42" fmla="*/ 4536 w 6350"/>
              <a:gd name="T43" fmla="*/ 38 h 491"/>
              <a:gd name="T44" fmla="*/ 4763 w 6350"/>
              <a:gd name="T45" fmla="*/ 264 h 491"/>
              <a:gd name="T46" fmla="*/ 4989 w 6350"/>
              <a:gd name="T47" fmla="*/ 38 h 491"/>
              <a:gd name="T48" fmla="*/ 5216 w 6350"/>
              <a:gd name="T49" fmla="*/ 264 h 491"/>
              <a:gd name="T50" fmla="*/ 5443 w 6350"/>
              <a:gd name="T51" fmla="*/ 38 h 491"/>
              <a:gd name="T52" fmla="*/ 5670 w 6350"/>
              <a:gd name="T53" fmla="*/ 264 h 491"/>
              <a:gd name="T54" fmla="*/ 5897 w 6350"/>
              <a:gd name="T55" fmla="*/ 38 h 491"/>
              <a:gd name="T56" fmla="*/ 6123 w 6350"/>
              <a:gd name="T57" fmla="*/ 264 h 491"/>
              <a:gd name="T58" fmla="*/ 6350 w 6350"/>
              <a:gd name="T59" fmla="*/ 38 h 491"/>
              <a:gd name="T60" fmla="*/ 6350 w 6350"/>
              <a:gd name="T61" fmla="*/ 491 h 491"/>
              <a:gd name="T62" fmla="*/ 0 w 6350"/>
              <a:gd name="T63" fmla="*/ 491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350" h="491">
                <a:moveTo>
                  <a:pt x="0" y="491"/>
                </a:moveTo>
                <a:lnTo>
                  <a:pt x="0" y="38"/>
                </a:lnTo>
                <a:cubicBezTo>
                  <a:pt x="38" y="0"/>
                  <a:pt x="152" y="264"/>
                  <a:pt x="227" y="264"/>
                </a:cubicBezTo>
                <a:cubicBezTo>
                  <a:pt x="302" y="264"/>
                  <a:pt x="378" y="38"/>
                  <a:pt x="453" y="38"/>
                </a:cubicBezTo>
                <a:cubicBezTo>
                  <a:pt x="528" y="38"/>
                  <a:pt x="604" y="264"/>
                  <a:pt x="680" y="264"/>
                </a:cubicBezTo>
                <a:cubicBezTo>
                  <a:pt x="756" y="264"/>
                  <a:pt x="831" y="38"/>
                  <a:pt x="907" y="38"/>
                </a:cubicBezTo>
                <a:cubicBezTo>
                  <a:pt x="983" y="38"/>
                  <a:pt x="1058" y="264"/>
                  <a:pt x="1134" y="264"/>
                </a:cubicBezTo>
                <a:cubicBezTo>
                  <a:pt x="1210" y="264"/>
                  <a:pt x="1286" y="38"/>
                  <a:pt x="1361" y="38"/>
                </a:cubicBezTo>
                <a:cubicBezTo>
                  <a:pt x="1436" y="38"/>
                  <a:pt x="1512" y="264"/>
                  <a:pt x="1587" y="264"/>
                </a:cubicBezTo>
                <a:cubicBezTo>
                  <a:pt x="1662" y="264"/>
                  <a:pt x="1738" y="38"/>
                  <a:pt x="1814" y="38"/>
                </a:cubicBezTo>
                <a:cubicBezTo>
                  <a:pt x="1890" y="38"/>
                  <a:pt x="1965" y="264"/>
                  <a:pt x="2041" y="264"/>
                </a:cubicBezTo>
                <a:cubicBezTo>
                  <a:pt x="2117" y="264"/>
                  <a:pt x="2192" y="38"/>
                  <a:pt x="2268" y="38"/>
                </a:cubicBezTo>
                <a:cubicBezTo>
                  <a:pt x="2344" y="38"/>
                  <a:pt x="2420" y="264"/>
                  <a:pt x="2495" y="264"/>
                </a:cubicBezTo>
                <a:cubicBezTo>
                  <a:pt x="2570" y="264"/>
                  <a:pt x="2646" y="38"/>
                  <a:pt x="2721" y="38"/>
                </a:cubicBezTo>
                <a:cubicBezTo>
                  <a:pt x="2796" y="38"/>
                  <a:pt x="2872" y="264"/>
                  <a:pt x="2948" y="264"/>
                </a:cubicBezTo>
                <a:cubicBezTo>
                  <a:pt x="3024" y="264"/>
                  <a:pt x="3099" y="38"/>
                  <a:pt x="3175" y="38"/>
                </a:cubicBezTo>
                <a:cubicBezTo>
                  <a:pt x="3251" y="38"/>
                  <a:pt x="3326" y="264"/>
                  <a:pt x="3402" y="264"/>
                </a:cubicBezTo>
                <a:cubicBezTo>
                  <a:pt x="3478" y="264"/>
                  <a:pt x="3554" y="38"/>
                  <a:pt x="3629" y="38"/>
                </a:cubicBezTo>
                <a:cubicBezTo>
                  <a:pt x="3704" y="38"/>
                  <a:pt x="3780" y="264"/>
                  <a:pt x="3855" y="264"/>
                </a:cubicBezTo>
                <a:cubicBezTo>
                  <a:pt x="3930" y="264"/>
                  <a:pt x="4006" y="38"/>
                  <a:pt x="4082" y="38"/>
                </a:cubicBezTo>
                <a:cubicBezTo>
                  <a:pt x="4158" y="38"/>
                  <a:pt x="4233" y="264"/>
                  <a:pt x="4309" y="264"/>
                </a:cubicBezTo>
                <a:cubicBezTo>
                  <a:pt x="4385" y="264"/>
                  <a:pt x="4460" y="38"/>
                  <a:pt x="4536" y="38"/>
                </a:cubicBezTo>
                <a:cubicBezTo>
                  <a:pt x="4612" y="38"/>
                  <a:pt x="4688" y="264"/>
                  <a:pt x="4763" y="264"/>
                </a:cubicBezTo>
                <a:cubicBezTo>
                  <a:pt x="4838" y="264"/>
                  <a:pt x="4914" y="38"/>
                  <a:pt x="4989" y="38"/>
                </a:cubicBezTo>
                <a:cubicBezTo>
                  <a:pt x="5064" y="38"/>
                  <a:pt x="5140" y="264"/>
                  <a:pt x="5216" y="264"/>
                </a:cubicBezTo>
                <a:cubicBezTo>
                  <a:pt x="5292" y="264"/>
                  <a:pt x="5367" y="38"/>
                  <a:pt x="5443" y="38"/>
                </a:cubicBezTo>
                <a:cubicBezTo>
                  <a:pt x="5519" y="38"/>
                  <a:pt x="5594" y="264"/>
                  <a:pt x="5670" y="264"/>
                </a:cubicBezTo>
                <a:cubicBezTo>
                  <a:pt x="5746" y="264"/>
                  <a:pt x="5822" y="38"/>
                  <a:pt x="5897" y="38"/>
                </a:cubicBezTo>
                <a:cubicBezTo>
                  <a:pt x="5972" y="38"/>
                  <a:pt x="6048" y="264"/>
                  <a:pt x="6123" y="264"/>
                </a:cubicBezTo>
                <a:cubicBezTo>
                  <a:pt x="6198" y="264"/>
                  <a:pt x="6312" y="0"/>
                  <a:pt x="6350" y="38"/>
                </a:cubicBezTo>
                <a:lnTo>
                  <a:pt x="6350" y="491"/>
                </a:lnTo>
                <a:lnTo>
                  <a:pt x="0" y="491"/>
                </a:lnTo>
                <a:close/>
              </a:path>
            </a:pathLst>
          </a:cu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224" name="Freeform 80">
            <a:extLst>
              <a:ext uri="{FF2B5EF4-FFF2-40B4-BE49-F238E27FC236}">
                <a16:creationId xmlns:a16="http://schemas.microsoft.com/office/drawing/2014/main" id="{445180F0-43EF-46CA-8A97-63A268638748}"/>
              </a:ext>
            </a:extLst>
          </p:cNvPr>
          <p:cNvSpPr>
            <a:spLocks/>
          </p:cNvSpPr>
          <p:nvPr/>
        </p:nvSpPr>
        <p:spPr bwMode="auto">
          <a:xfrm>
            <a:off x="1588" y="6129338"/>
            <a:ext cx="9902825" cy="719137"/>
          </a:xfrm>
          <a:custGeom>
            <a:avLst/>
            <a:gdLst>
              <a:gd name="T0" fmla="*/ 0 w 6350"/>
              <a:gd name="T1" fmla="*/ 226 h 680"/>
              <a:gd name="T2" fmla="*/ 227 w 6350"/>
              <a:gd name="T3" fmla="*/ 0 h 680"/>
              <a:gd name="T4" fmla="*/ 453 w 6350"/>
              <a:gd name="T5" fmla="*/ 226 h 680"/>
              <a:gd name="T6" fmla="*/ 680 w 6350"/>
              <a:gd name="T7" fmla="*/ 0 h 680"/>
              <a:gd name="T8" fmla="*/ 907 w 6350"/>
              <a:gd name="T9" fmla="*/ 226 h 680"/>
              <a:gd name="T10" fmla="*/ 1134 w 6350"/>
              <a:gd name="T11" fmla="*/ 0 h 680"/>
              <a:gd name="T12" fmla="*/ 1361 w 6350"/>
              <a:gd name="T13" fmla="*/ 226 h 680"/>
              <a:gd name="T14" fmla="*/ 1587 w 6350"/>
              <a:gd name="T15" fmla="*/ 0 h 680"/>
              <a:gd name="T16" fmla="*/ 1814 w 6350"/>
              <a:gd name="T17" fmla="*/ 226 h 680"/>
              <a:gd name="T18" fmla="*/ 2041 w 6350"/>
              <a:gd name="T19" fmla="*/ 0 h 680"/>
              <a:gd name="T20" fmla="*/ 2268 w 6350"/>
              <a:gd name="T21" fmla="*/ 226 h 680"/>
              <a:gd name="T22" fmla="*/ 2495 w 6350"/>
              <a:gd name="T23" fmla="*/ 0 h 680"/>
              <a:gd name="T24" fmla="*/ 2721 w 6350"/>
              <a:gd name="T25" fmla="*/ 226 h 680"/>
              <a:gd name="T26" fmla="*/ 2948 w 6350"/>
              <a:gd name="T27" fmla="*/ 0 h 680"/>
              <a:gd name="T28" fmla="*/ 3175 w 6350"/>
              <a:gd name="T29" fmla="*/ 226 h 680"/>
              <a:gd name="T30" fmla="*/ 3402 w 6350"/>
              <a:gd name="T31" fmla="*/ 0 h 680"/>
              <a:gd name="T32" fmla="*/ 3629 w 6350"/>
              <a:gd name="T33" fmla="*/ 226 h 680"/>
              <a:gd name="T34" fmla="*/ 3855 w 6350"/>
              <a:gd name="T35" fmla="*/ 0 h 680"/>
              <a:gd name="T36" fmla="*/ 4082 w 6350"/>
              <a:gd name="T37" fmla="*/ 226 h 680"/>
              <a:gd name="T38" fmla="*/ 4309 w 6350"/>
              <a:gd name="T39" fmla="*/ 0 h 680"/>
              <a:gd name="T40" fmla="*/ 4536 w 6350"/>
              <a:gd name="T41" fmla="*/ 226 h 680"/>
              <a:gd name="T42" fmla="*/ 4763 w 6350"/>
              <a:gd name="T43" fmla="*/ 0 h 680"/>
              <a:gd name="T44" fmla="*/ 4989 w 6350"/>
              <a:gd name="T45" fmla="*/ 226 h 680"/>
              <a:gd name="T46" fmla="*/ 5216 w 6350"/>
              <a:gd name="T47" fmla="*/ 0 h 680"/>
              <a:gd name="T48" fmla="*/ 5443 w 6350"/>
              <a:gd name="T49" fmla="*/ 226 h 680"/>
              <a:gd name="T50" fmla="*/ 5670 w 6350"/>
              <a:gd name="T51" fmla="*/ 0 h 680"/>
              <a:gd name="T52" fmla="*/ 5897 w 6350"/>
              <a:gd name="T53" fmla="*/ 226 h 680"/>
              <a:gd name="T54" fmla="*/ 6123 w 6350"/>
              <a:gd name="T55" fmla="*/ 0 h 680"/>
              <a:gd name="T56" fmla="*/ 6350 w 6350"/>
              <a:gd name="T57" fmla="*/ 226 h 680"/>
              <a:gd name="T58" fmla="*/ 6350 w 6350"/>
              <a:gd name="T59" fmla="*/ 680 h 680"/>
              <a:gd name="T60" fmla="*/ 0 w 6350"/>
              <a:gd name="T61" fmla="*/ 680 h 680"/>
              <a:gd name="T62" fmla="*/ 0 w 6350"/>
              <a:gd name="T63" fmla="*/ 226 h 6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350" h="680">
                <a:moveTo>
                  <a:pt x="0" y="226"/>
                </a:moveTo>
                <a:cubicBezTo>
                  <a:pt x="38" y="113"/>
                  <a:pt x="152" y="0"/>
                  <a:pt x="227" y="0"/>
                </a:cubicBezTo>
                <a:cubicBezTo>
                  <a:pt x="302" y="0"/>
                  <a:pt x="378" y="226"/>
                  <a:pt x="453" y="226"/>
                </a:cubicBezTo>
                <a:cubicBezTo>
                  <a:pt x="528" y="226"/>
                  <a:pt x="604" y="0"/>
                  <a:pt x="680" y="0"/>
                </a:cubicBezTo>
                <a:cubicBezTo>
                  <a:pt x="756" y="0"/>
                  <a:pt x="831" y="226"/>
                  <a:pt x="907" y="226"/>
                </a:cubicBezTo>
                <a:cubicBezTo>
                  <a:pt x="983" y="226"/>
                  <a:pt x="1058" y="0"/>
                  <a:pt x="1134" y="0"/>
                </a:cubicBezTo>
                <a:cubicBezTo>
                  <a:pt x="1210" y="0"/>
                  <a:pt x="1286" y="226"/>
                  <a:pt x="1361" y="226"/>
                </a:cubicBezTo>
                <a:cubicBezTo>
                  <a:pt x="1436" y="226"/>
                  <a:pt x="1512" y="0"/>
                  <a:pt x="1587" y="0"/>
                </a:cubicBezTo>
                <a:cubicBezTo>
                  <a:pt x="1662" y="0"/>
                  <a:pt x="1738" y="226"/>
                  <a:pt x="1814" y="226"/>
                </a:cubicBezTo>
                <a:cubicBezTo>
                  <a:pt x="1890" y="226"/>
                  <a:pt x="1965" y="0"/>
                  <a:pt x="2041" y="0"/>
                </a:cubicBezTo>
                <a:cubicBezTo>
                  <a:pt x="2117" y="0"/>
                  <a:pt x="2192" y="226"/>
                  <a:pt x="2268" y="226"/>
                </a:cubicBezTo>
                <a:cubicBezTo>
                  <a:pt x="2344" y="226"/>
                  <a:pt x="2420" y="0"/>
                  <a:pt x="2495" y="0"/>
                </a:cubicBezTo>
                <a:cubicBezTo>
                  <a:pt x="2570" y="0"/>
                  <a:pt x="2646" y="226"/>
                  <a:pt x="2721" y="226"/>
                </a:cubicBezTo>
                <a:cubicBezTo>
                  <a:pt x="2796" y="226"/>
                  <a:pt x="2872" y="0"/>
                  <a:pt x="2948" y="0"/>
                </a:cubicBezTo>
                <a:cubicBezTo>
                  <a:pt x="3024" y="0"/>
                  <a:pt x="3099" y="226"/>
                  <a:pt x="3175" y="226"/>
                </a:cubicBezTo>
                <a:cubicBezTo>
                  <a:pt x="3251" y="226"/>
                  <a:pt x="3326" y="0"/>
                  <a:pt x="3402" y="0"/>
                </a:cubicBezTo>
                <a:cubicBezTo>
                  <a:pt x="3478" y="0"/>
                  <a:pt x="3554" y="226"/>
                  <a:pt x="3629" y="226"/>
                </a:cubicBezTo>
                <a:cubicBezTo>
                  <a:pt x="3704" y="226"/>
                  <a:pt x="3780" y="0"/>
                  <a:pt x="3855" y="0"/>
                </a:cubicBezTo>
                <a:cubicBezTo>
                  <a:pt x="3930" y="0"/>
                  <a:pt x="4006" y="226"/>
                  <a:pt x="4082" y="226"/>
                </a:cubicBezTo>
                <a:cubicBezTo>
                  <a:pt x="4158" y="226"/>
                  <a:pt x="4233" y="0"/>
                  <a:pt x="4309" y="0"/>
                </a:cubicBezTo>
                <a:cubicBezTo>
                  <a:pt x="4385" y="0"/>
                  <a:pt x="4460" y="226"/>
                  <a:pt x="4536" y="226"/>
                </a:cubicBezTo>
                <a:cubicBezTo>
                  <a:pt x="4612" y="226"/>
                  <a:pt x="4688" y="0"/>
                  <a:pt x="4763" y="0"/>
                </a:cubicBezTo>
                <a:cubicBezTo>
                  <a:pt x="4838" y="0"/>
                  <a:pt x="4914" y="226"/>
                  <a:pt x="4989" y="226"/>
                </a:cubicBezTo>
                <a:cubicBezTo>
                  <a:pt x="5064" y="226"/>
                  <a:pt x="5140" y="0"/>
                  <a:pt x="5216" y="0"/>
                </a:cubicBezTo>
                <a:cubicBezTo>
                  <a:pt x="5292" y="0"/>
                  <a:pt x="5367" y="226"/>
                  <a:pt x="5443" y="226"/>
                </a:cubicBezTo>
                <a:cubicBezTo>
                  <a:pt x="5519" y="226"/>
                  <a:pt x="5594" y="0"/>
                  <a:pt x="5670" y="0"/>
                </a:cubicBezTo>
                <a:cubicBezTo>
                  <a:pt x="5746" y="0"/>
                  <a:pt x="5822" y="226"/>
                  <a:pt x="5897" y="226"/>
                </a:cubicBezTo>
                <a:cubicBezTo>
                  <a:pt x="5972" y="226"/>
                  <a:pt x="6048" y="0"/>
                  <a:pt x="6123" y="0"/>
                </a:cubicBezTo>
                <a:cubicBezTo>
                  <a:pt x="6198" y="0"/>
                  <a:pt x="6312" y="113"/>
                  <a:pt x="6350" y="226"/>
                </a:cubicBezTo>
                <a:lnTo>
                  <a:pt x="6350" y="680"/>
                </a:lnTo>
                <a:lnTo>
                  <a:pt x="0" y="680"/>
                </a:lnTo>
                <a:lnTo>
                  <a:pt x="0" y="226"/>
                </a:lnTo>
                <a:close/>
              </a:path>
            </a:pathLst>
          </a:cu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6225" name="Group 81">
            <a:extLst>
              <a:ext uri="{FF2B5EF4-FFF2-40B4-BE49-F238E27FC236}">
                <a16:creationId xmlns:a16="http://schemas.microsoft.com/office/drawing/2014/main" id="{907333B1-EE02-4CAE-BF6C-253E6859C1B6}"/>
              </a:ext>
            </a:extLst>
          </p:cNvPr>
          <p:cNvGrpSpPr>
            <a:grpSpLocks/>
          </p:cNvGrpSpPr>
          <p:nvPr/>
        </p:nvGrpSpPr>
        <p:grpSpPr bwMode="auto">
          <a:xfrm>
            <a:off x="7113588" y="728663"/>
            <a:ext cx="1890712" cy="1890712"/>
            <a:chOff x="398" y="346"/>
            <a:chExt cx="1078" cy="1078"/>
          </a:xfrm>
        </p:grpSpPr>
        <p:sp>
          <p:nvSpPr>
            <p:cNvPr id="6226" name="Rectangle 82">
              <a:extLst>
                <a:ext uri="{FF2B5EF4-FFF2-40B4-BE49-F238E27FC236}">
                  <a16:creationId xmlns:a16="http://schemas.microsoft.com/office/drawing/2014/main" id="{2FFC954E-DFAA-4683-9C9A-45AE680C26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346"/>
              <a:ext cx="511" cy="51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7" name="Rectangle 83">
              <a:extLst>
                <a:ext uri="{FF2B5EF4-FFF2-40B4-BE49-F238E27FC236}">
                  <a16:creationId xmlns:a16="http://schemas.microsoft.com/office/drawing/2014/main" id="{A100938F-1F8A-4301-8047-9295E9DC88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913"/>
              <a:ext cx="511" cy="51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8" name="Rectangle 84">
              <a:extLst>
                <a:ext uri="{FF2B5EF4-FFF2-40B4-BE49-F238E27FC236}">
                  <a16:creationId xmlns:a16="http://schemas.microsoft.com/office/drawing/2014/main" id="{1BA08502-7D9B-439D-9029-3485220869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346"/>
              <a:ext cx="511" cy="51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9" name="Rectangle 85">
              <a:extLst>
                <a:ext uri="{FF2B5EF4-FFF2-40B4-BE49-F238E27FC236}">
                  <a16:creationId xmlns:a16="http://schemas.microsoft.com/office/drawing/2014/main" id="{9490B364-A4FC-4F99-AEEE-AF59E55FAD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913"/>
              <a:ext cx="511" cy="51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0" name="WordArt 86">
              <a:extLst>
                <a:ext uri="{FF2B5EF4-FFF2-40B4-BE49-F238E27FC236}">
                  <a16:creationId xmlns:a16="http://schemas.microsoft.com/office/drawing/2014/main" id="{6AB05A47-CD11-4554-A65D-D4DF589D109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5" y="402"/>
              <a:ext cx="397" cy="39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</a:t>
              </a:r>
            </a:p>
          </p:txBody>
        </p:sp>
        <p:sp>
          <p:nvSpPr>
            <p:cNvPr id="6231" name="WordArt 87">
              <a:extLst>
                <a:ext uri="{FF2B5EF4-FFF2-40B4-BE49-F238E27FC236}">
                  <a16:creationId xmlns:a16="http://schemas.microsoft.com/office/drawing/2014/main" id="{FF3D3DF1-BBC2-4EA2-A7A4-4771B4C4C59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2" y="402"/>
              <a:ext cx="397" cy="39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船</a:t>
              </a:r>
            </a:p>
          </p:txBody>
        </p:sp>
        <p:sp>
          <p:nvSpPr>
            <p:cNvPr id="6232" name="WordArt 88">
              <a:extLst>
                <a:ext uri="{FF2B5EF4-FFF2-40B4-BE49-F238E27FC236}">
                  <a16:creationId xmlns:a16="http://schemas.microsoft.com/office/drawing/2014/main" id="{05AAFE89-8109-46F9-9A2E-905AF8C69E6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5" y="969"/>
              <a:ext cx="397" cy="39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策</a:t>
              </a:r>
            </a:p>
          </p:txBody>
        </p:sp>
        <p:sp>
          <p:nvSpPr>
            <p:cNvPr id="6233" name="WordArt 89">
              <a:extLst>
                <a:ext uri="{FF2B5EF4-FFF2-40B4-BE49-F238E27FC236}">
                  <a16:creationId xmlns:a16="http://schemas.microsoft.com/office/drawing/2014/main" id="{6DDB8938-B2CA-4338-B31B-B18C2813467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2" y="969"/>
              <a:ext cx="397" cy="39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</a:t>
              </a:r>
            </a:p>
          </p:txBody>
        </p:sp>
      </p:grpSp>
      <p:sp>
        <p:nvSpPr>
          <p:cNvPr id="6234" name="Text Box 90">
            <a:extLst>
              <a:ext uri="{FF2B5EF4-FFF2-40B4-BE49-F238E27FC236}">
                <a16:creationId xmlns:a16="http://schemas.microsoft.com/office/drawing/2014/main" id="{4E24A91E-1149-4BD3-AC1A-D0D9067BBE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2788" y="1119188"/>
            <a:ext cx="4756150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>
            <a:spAutoFit/>
          </a:bodyPr>
          <a:lstStyle/>
          <a:p>
            <a:r>
              <a:rPr lang="ja-JP" altLang="en-US" sz="2000">
                <a:ea typeface="メイリオ" panose="020B0604030504040204" pitchFamily="50" charset="-128"/>
              </a:rPr>
              <a:t>一、</a:t>
            </a:r>
          </a:p>
          <a:p>
            <a:endParaRPr lang="ja-JP" altLang="en-US" sz="2000">
              <a:ea typeface="メイリオ" panose="020B0604030504040204" pitchFamily="50" charset="-128"/>
            </a:endParaRPr>
          </a:p>
          <a:p>
            <a:r>
              <a:rPr lang="ja-JP" altLang="en-US" sz="2000">
                <a:ea typeface="メイリオ" panose="020B0604030504040204" pitchFamily="50" charset="-128"/>
              </a:rPr>
              <a:t>一、</a:t>
            </a:r>
          </a:p>
          <a:p>
            <a:endParaRPr lang="ja-JP" altLang="en-US" sz="2000">
              <a:ea typeface="メイリオ" panose="020B0604030504040204" pitchFamily="50" charset="-128"/>
            </a:endParaRPr>
          </a:p>
          <a:p>
            <a:r>
              <a:rPr lang="ja-JP" altLang="en-US" sz="2000">
                <a:ea typeface="メイリオ" panose="020B0604030504040204" pitchFamily="50" charset="-128"/>
              </a:rPr>
              <a:t>一、</a:t>
            </a:r>
          </a:p>
          <a:p>
            <a:endParaRPr lang="ja-JP" altLang="en-US" sz="2000">
              <a:ea typeface="メイリオ" panose="020B0604030504040204" pitchFamily="50" charset="-128"/>
            </a:endParaRPr>
          </a:p>
          <a:p>
            <a:r>
              <a:rPr lang="ja-JP" altLang="en-US" sz="2000">
                <a:ea typeface="メイリオ" panose="020B0604030504040204" pitchFamily="50" charset="-128"/>
              </a:rPr>
              <a:t>一、</a:t>
            </a:r>
          </a:p>
          <a:p>
            <a:endParaRPr lang="ja-JP" altLang="en-US" sz="2000">
              <a:ea typeface="メイリオ" panose="020B0604030504040204" pitchFamily="50" charset="-128"/>
            </a:endParaRPr>
          </a:p>
          <a:p>
            <a:r>
              <a:rPr lang="ja-JP" altLang="en-US" sz="2000">
                <a:ea typeface="メイリオ" panose="020B0604030504040204" pitchFamily="50" charset="-128"/>
              </a:rPr>
              <a:t>一、</a:t>
            </a:r>
          </a:p>
          <a:p>
            <a:endParaRPr lang="ja-JP" altLang="en-US" sz="2000">
              <a:ea typeface="メイリオ" panose="020B0604030504040204" pitchFamily="50" charset="-128"/>
            </a:endParaRPr>
          </a:p>
          <a:p>
            <a:r>
              <a:rPr lang="ja-JP" altLang="en-US" sz="2000">
                <a:ea typeface="メイリオ" panose="020B0604030504040204" pitchFamily="50" charset="-128"/>
              </a:rPr>
              <a:t>一、</a:t>
            </a:r>
          </a:p>
          <a:p>
            <a:endParaRPr lang="ja-JP" altLang="en-US" sz="2000">
              <a:ea typeface="メイリオ" panose="020B0604030504040204" pitchFamily="50" charset="-128"/>
            </a:endParaRPr>
          </a:p>
          <a:p>
            <a:r>
              <a:rPr lang="ja-JP" altLang="en-US" sz="2000">
                <a:ea typeface="メイリオ" panose="020B0604030504040204" pitchFamily="50" charset="-128"/>
              </a:rPr>
              <a:t>一、</a:t>
            </a:r>
          </a:p>
          <a:p>
            <a:endParaRPr lang="ja-JP" altLang="en-US" sz="2000">
              <a:ea typeface="メイリオ" panose="020B0604030504040204" pitchFamily="50" charset="-128"/>
            </a:endParaRPr>
          </a:p>
          <a:p>
            <a:r>
              <a:rPr lang="ja-JP" altLang="en-US" sz="2000">
                <a:ea typeface="メイリオ" panose="020B0604030504040204" pitchFamily="50" charset="-128"/>
              </a:rPr>
              <a:t>一、</a:t>
            </a:r>
          </a:p>
        </p:txBody>
      </p:sp>
      <p:sp>
        <p:nvSpPr>
          <p:cNvPr id="6235" name="Rectangle 91" descr="紙ふぶき (大)">
            <a:extLst>
              <a:ext uri="{FF2B5EF4-FFF2-40B4-BE49-F238E27FC236}">
                <a16:creationId xmlns:a16="http://schemas.microsoft.com/office/drawing/2014/main" id="{64FDB3AF-AEE8-4048-B36C-0EA0EC17A0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2438" y="638175"/>
            <a:ext cx="900112" cy="5041900"/>
          </a:xfrm>
          <a:prstGeom prst="rect">
            <a:avLst/>
          </a:prstGeom>
          <a:pattFill prst="lgConfetti">
            <a:fgClr>
              <a:srgbClr val="666633"/>
            </a:fgClr>
            <a:bgClr>
              <a:srgbClr val="808000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236" name="Rectangle 92">
            <a:extLst>
              <a:ext uri="{FF2B5EF4-FFF2-40B4-BE49-F238E27FC236}">
                <a16:creationId xmlns:a16="http://schemas.microsoft.com/office/drawing/2014/main" id="{35C8D951-DECC-4A96-9E1F-990AF17510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2438" y="638175"/>
            <a:ext cx="900112" cy="5041900"/>
          </a:xfrm>
          <a:prstGeom prst="rect">
            <a:avLst/>
          </a:prstGeom>
          <a:gradFill rotWithShape="1">
            <a:gsLst>
              <a:gs pos="0">
                <a:schemeClr val="bg2">
                  <a:gamma/>
                  <a:shade val="46275"/>
                  <a:invGamma/>
                  <a:alpha val="50000"/>
                </a:schemeClr>
              </a:gs>
              <a:gs pos="50000">
                <a:schemeClr val="bg2">
                  <a:alpha val="50000"/>
                </a:schemeClr>
              </a:gs>
              <a:gs pos="100000">
                <a:schemeClr val="bg2">
                  <a:gamma/>
                  <a:shade val="46275"/>
                  <a:invGamma/>
                  <a:alpha val="50000"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237" name="Rectangle 93">
            <a:extLst>
              <a:ext uri="{FF2B5EF4-FFF2-40B4-BE49-F238E27FC236}">
                <a16:creationId xmlns:a16="http://schemas.microsoft.com/office/drawing/2014/main" id="{E2BA917C-56E8-48AD-AB84-CD93928CFF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2925" y="549275"/>
            <a:ext cx="719138" cy="88900"/>
          </a:xfrm>
          <a:prstGeom prst="rect">
            <a:avLst/>
          </a:prstGeom>
          <a:gradFill rotWithShape="1">
            <a:gsLst>
              <a:gs pos="0">
                <a:srgbClr val="CC9900"/>
              </a:gs>
              <a:gs pos="50000">
                <a:srgbClr val="CC9900">
                  <a:gamma/>
                  <a:tint val="50980"/>
                  <a:invGamma/>
                </a:srgbClr>
              </a:gs>
              <a:gs pos="100000">
                <a:srgbClr val="CC9900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238" name="Rectangle 94">
            <a:extLst>
              <a:ext uri="{FF2B5EF4-FFF2-40B4-BE49-F238E27FC236}">
                <a16:creationId xmlns:a16="http://schemas.microsoft.com/office/drawing/2014/main" id="{2849AFBC-B82A-4B9A-A89C-4EB33EF6EE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2313" y="458788"/>
            <a:ext cx="360362" cy="90487"/>
          </a:xfrm>
          <a:prstGeom prst="rect">
            <a:avLst/>
          </a:prstGeom>
          <a:gradFill rotWithShape="1">
            <a:gsLst>
              <a:gs pos="0">
                <a:schemeClr val="bg2"/>
              </a:gs>
              <a:gs pos="50000">
                <a:schemeClr val="bg2">
                  <a:gamma/>
                  <a:tint val="0"/>
                  <a:invGamma/>
                </a:schemeClr>
              </a:gs>
              <a:gs pos="100000">
                <a:schemeClr val="bg2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239" name="Rectangle 95">
            <a:extLst>
              <a:ext uri="{FF2B5EF4-FFF2-40B4-BE49-F238E27FC236}">
                <a16:creationId xmlns:a16="http://schemas.microsoft.com/office/drawing/2014/main" id="{41DD29E6-474F-4573-B777-6B6E83D954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2925" y="5680075"/>
            <a:ext cx="719138" cy="88900"/>
          </a:xfrm>
          <a:prstGeom prst="rect">
            <a:avLst/>
          </a:prstGeom>
          <a:gradFill rotWithShape="1">
            <a:gsLst>
              <a:gs pos="0">
                <a:srgbClr val="CC9900"/>
              </a:gs>
              <a:gs pos="50000">
                <a:srgbClr val="CC9900">
                  <a:gamma/>
                  <a:tint val="50980"/>
                  <a:invGamma/>
                </a:srgbClr>
              </a:gs>
              <a:gs pos="100000">
                <a:srgbClr val="CC9900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240" name="Rectangle 96">
            <a:extLst>
              <a:ext uri="{FF2B5EF4-FFF2-40B4-BE49-F238E27FC236}">
                <a16:creationId xmlns:a16="http://schemas.microsoft.com/office/drawing/2014/main" id="{B7F92E56-2E73-421D-B286-A4183E1C95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2313" y="5768975"/>
            <a:ext cx="360362" cy="90488"/>
          </a:xfrm>
          <a:prstGeom prst="rect">
            <a:avLst/>
          </a:prstGeom>
          <a:gradFill rotWithShape="1">
            <a:gsLst>
              <a:gs pos="0">
                <a:schemeClr val="bg2"/>
              </a:gs>
              <a:gs pos="50000">
                <a:schemeClr val="bg2">
                  <a:gamma/>
                  <a:tint val="0"/>
                  <a:invGamma/>
                </a:schemeClr>
              </a:gs>
              <a:gs pos="100000">
                <a:schemeClr val="bg2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241" name="Freeform 97">
            <a:extLst>
              <a:ext uri="{FF2B5EF4-FFF2-40B4-BE49-F238E27FC236}">
                <a16:creationId xmlns:a16="http://schemas.microsoft.com/office/drawing/2014/main" id="{28E86477-C0DC-4F2E-93E6-A56E2D19EBB4}"/>
              </a:ext>
            </a:extLst>
          </p:cNvPr>
          <p:cNvSpPr>
            <a:spLocks/>
          </p:cNvSpPr>
          <p:nvPr/>
        </p:nvSpPr>
        <p:spPr bwMode="auto">
          <a:xfrm>
            <a:off x="452438" y="3159125"/>
            <a:ext cx="900112" cy="90488"/>
          </a:xfrm>
          <a:custGeom>
            <a:avLst/>
            <a:gdLst>
              <a:gd name="T0" fmla="*/ 0 w 567"/>
              <a:gd name="T1" fmla="*/ 0 h 57"/>
              <a:gd name="T2" fmla="*/ 227 w 567"/>
              <a:gd name="T3" fmla="*/ 57 h 57"/>
              <a:gd name="T4" fmla="*/ 567 w 567"/>
              <a:gd name="T5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67" h="57">
                <a:moveTo>
                  <a:pt x="0" y="0"/>
                </a:moveTo>
                <a:cubicBezTo>
                  <a:pt x="66" y="28"/>
                  <a:pt x="133" y="57"/>
                  <a:pt x="227" y="57"/>
                </a:cubicBezTo>
                <a:cubicBezTo>
                  <a:pt x="321" y="57"/>
                  <a:pt x="444" y="28"/>
                  <a:pt x="567" y="0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242" name="Freeform 98">
            <a:extLst>
              <a:ext uri="{FF2B5EF4-FFF2-40B4-BE49-F238E27FC236}">
                <a16:creationId xmlns:a16="http://schemas.microsoft.com/office/drawing/2014/main" id="{B6C9859E-9B9D-4A5E-AA33-218C6AD78C49}"/>
              </a:ext>
            </a:extLst>
          </p:cNvPr>
          <p:cNvSpPr>
            <a:spLocks/>
          </p:cNvSpPr>
          <p:nvPr/>
        </p:nvSpPr>
        <p:spPr bwMode="auto">
          <a:xfrm>
            <a:off x="452438" y="3054350"/>
            <a:ext cx="900112" cy="298450"/>
          </a:xfrm>
          <a:custGeom>
            <a:avLst/>
            <a:gdLst>
              <a:gd name="T0" fmla="*/ 0 w 567"/>
              <a:gd name="T1" fmla="*/ 123 h 188"/>
              <a:gd name="T2" fmla="*/ 170 w 567"/>
              <a:gd name="T3" fmla="*/ 179 h 188"/>
              <a:gd name="T4" fmla="*/ 340 w 567"/>
              <a:gd name="T5" fmla="*/ 66 h 188"/>
              <a:gd name="T6" fmla="*/ 510 w 567"/>
              <a:gd name="T7" fmla="*/ 9 h 188"/>
              <a:gd name="T8" fmla="*/ 567 w 567"/>
              <a:gd name="T9" fmla="*/ 9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7" h="188">
                <a:moveTo>
                  <a:pt x="0" y="123"/>
                </a:moveTo>
                <a:cubicBezTo>
                  <a:pt x="56" y="155"/>
                  <a:pt x="113" y="188"/>
                  <a:pt x="170" y="179"/>
                </a:cubicBezTo>
                <a:cubicBezTo>
                  <a:pt x="227" y="170"/>
                  <a:pt x="283" y="94"/>
                  <a:pt x="340" y="66"/>
                </a:cubicBezTo>
                <a:cubicBezTo>
                  <a:pt x="397" y="38"/>
                  <a:pt x="472" y="18"/>
                  <a:pt x="510" y="9"/>
                </a:cubicBezTo>
                <a:cubicBezTo>
                  <a:pt x="548" y="0"/>
                  <a:pt x="557" y="4"/>
                  <a:pt x="567" y="9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243" name="Text Box 99">
            <a:extLst>
              <a:ext uri="{FF2B5EF4-FFF2-40B4-BE49-F238E27FC236}">
                <a16:creationId xmlns:a16="http://schemas.microsoft.com/office/drawing/2014/main" id="{B925ED27-9266-46D9-AB4F-F5BD3A5C87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04300" y="549275"/>
            <a:ext cx="671513" cy="171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>
            <a:spAutoFit/>
          </a:bodyPr>
          <a:lstStyle/>
          <a:p>
            <a:r>
              <a:rPr lang="ja-JP" altLang="en-US" sz="3200">
                <a:ea typeface="メイリオ" panose="020B0604030504040204" pitchFamily="50" charset="-128"/>
              </a:rPr>
              <a:t>我が社の</a:t>
            </a:r>
          </a:p>
        </p:txBody>
      </p:sp>
      <p:sp>
        <p:nvSpPr>
          <p:cNvPr id="6244" name="AutoShape 100">
            <a:extLst>
              <a:ext uri="{FF2B5EF4-FFF2-40B4-BE49-F238E27FC236}">
                <a16:creationId xmlns:a16="http://schemas.microsoft.com/office/drawing/2014/main" id="{154C3E15-F2B0-415C-B3E0-5029E5653A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22763" y="2889250"/>
            <a:ext cx="2519362" cy="990600"/>
          </a:xfrm>
          <a:prstGeom prst="wedgeRectCallout">
            <a:avLst>
              <a:gd name="adj1" fmla="val 52269"/>
              <a:gd name="adj2" fmla="val 98398"/>
            </a:avLst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ja-JP" altLang="en-US" b="0"/>
              <a:t>帆に会社のロゴなどを入れると</a:t>
            </a:r>
            <a:r>
              <a:rPr lang="en-US" altLang="ja-JP" b="0"/>
              <a:t>GOOD</a:t>
            </a:r>
            <a:r>
              <a:rPr lang="ja-JP" altLang="en-US" b="0"/>
              <a:t>です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9" name="Rectangle 93">
            <a:extLst>
              <a:ext uri="{FF2B5EF4-FFF2-40B4-BE49-F238E27FC236}">
                <a16:creationId xmlns:a16="http://schemas.microsoft.com/office/drawing/2014/main" id="{F9507C95-C1CE-4D83-934E-B9D15EE4C76E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531938" y="-1522412"/>
            <a:ext cx="6842125" cy="9902825"/>
          </a:xfrm>
          <a:prstGeom prst="rect">
            <a:avLst/>
          </a:prstGeom>
          <a:gradFill rotWithShape="1">
            <a:gsLst>
              <a:gs pos="0">
                <a:srgbClr val="3399FF">
                  <a:gamma/>
                  <a:shade val="46275"/>
                  <a:invGamma/>
                </a:srgbClr>
              </a:gs>
              <a:gs pos="100000">
                <a:srgbClr val="3399F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90" name="AutoShape 94">
            <a:extLst>
              <a:ext uri="{FF2B5EF4-FFF2-40B4-BE49-F238E27FC236}">
                <a16:creationId xmlns:a16="http://schemas.microsoft.com/office/drawing/2014/main" id="{CD208B32-B141-4A60-A660-31F7321FF2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1825" y="1089025"/>
            <a:ext cx="8642350" cy="4410075"/>
          </a:xfrm>
          <a:prstGeom prst="roundRect">
            <a:avLst>
              <a:gd name="adj" fmla="val 7176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4226" name="Group 130">
            <a:extLst>
              <a:ext uri="{FF2B5EF4-FFF2-40B4-BE49-F238E27FC236}">
                <a16:creationId xmlns:a16="http://schemas.microsoft.com/office/drawing/2014/main" id="{B673E870-2967-4694-BAB8-B625882EAC65}"/>
              </a:ext>
            </a:extLst>
          </p:cNvPr>
          <p:cNvGrpSpPr>
            <a:grpSpLocks/>
          </p:cNvGrpSpPr>
          <p:nvPr/>
        </p:nvGrpSpPr>
        <p:grpSpPr bwMode="auto">
          <a:xfrm rot="20521851" flipH="1">
            <a:off x="273050" y="4868863"/>
            <a:ext cx="1889125" cy="1354137"/>
            <a:chOff x="4367" y="2863"/>
            <a:chExt cx="1791" cy="1168"/>
          </a:xfrm>
        </p:grpSpPr>
        <p:grpSp>
          <p:nvGrpSpPr>
            <p:cNvPr id="4227" name="Group 131">
              <a:extLst>
                <a:ext uri="{FF2B5EF4-FFF2-40B4-BE49-F238E27FC236}">
                  <a16:creationId xmlns:a16="http://schemas.microsoft.com/office/drawing/2014/main" id="{065A7E56-689C-4C82-AE2D-FB0D8031EC35}"/>
                </a:ext>
              </a:extLst>
            </p:cNvPr>
            <p:cNvGrpSpPr>
              <a:grpSpLocks/>
            </p:cNvGrpSpPr>
            <p:nvPr/>
          </p:nvGrpSpPr>
          <p:grpSpPr bwMode="auto">
            <a:xfrm rot="1800000">
              <a:off x="4367" y="3407"/>
              <a:ext cx="175" cy="139"/>
              <a:chOff x="4027" y="3237"/>
              <a:chExt cx="544" cy="431"/>
            </a:xfrm>
          </p:grpSpPr>
          <p:sp>
            <p:nvSpPr>
              <p:cNvPr id="4228" name="Freeform 132">
                <a:extLst>
                  <a:ext uri="{FF2B5EF4-FFF2-40B4-BE49-F238E27FC236}">
                    <a16:creationId xmlns:a16="http://schemas.microsoft.com/office/drawing/2014/main" id="{4A75D5AC-BB53-49D4-9921-73B94E89251F}"/>
                  </a:ext>
                </a:extLst>
              </p:cNvPr>
              <p:cNvSpPr>
                <a:spLocks/>
              </p:cNvSpPr>
              <p:nvPr/>
            </p:nvSpPr>
            <p:spPr bwMode="auto">
              <a:xfrm rot="2700000">
                <a:off x="4282" y="3378"/>
                <a:ext cx="210" cy="369"/>
              </a:xfrm>
              <a:custGeom>
                <a:avLst/>
                <a:gdLst>
                  <a:gd name="T0" fmla="*/ 106 w 210"/>
                  <a:gd name="T1" fmla="*/ 0 h 369"/>
                  <a:gd name="T2" fmla="*/ 0 w 210"/>
                  <a:gd name="T3" fmla="*/ 263 h 369"/>
                  <a:gd name="T4" fmla="*/ 106 w 210"/>
                  <a:gd name="T5" fmla="*/ 369 h 369"/>
                  <a:gd name="T6" fmla="*/ 210 w 210"/>
                  <a:gd name="T7" fmla="*/ 263 h 369"/>
                  <a:gd name="T8" fmla="*/ 106 w 210"/>
                  <a:gd name="T9" fmla="*/ 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0" h="369">
                    <a:moveTo>
                      <a:pt x="106" y="0"/>
                    </a:moveTo>
                    <a:cubicBezTo>
                      <a:pt x="71" y="0"/>
                      <a:pt x="0" y="202"/>
                      <a:pt x="0" y="263"/>
                    </a:cubicBezTo>
                    <a:cubicBezTo>
                      <a:pt x="0" y="324"/>
                      <a:pt x="71" y="369"/>
                      <a:pt x="106" y="369"/>
                    </a:cubicBezTo>
                    <a:cubicBezTo>
                      <a:pt x="141" y="369"/>
                      <a:pt x="210" y="324"/>
                      <a:pt x="210" y="263"/>
                    </a:cubicBezTo>
                    <a:cubicBezTo>
                      <a:pt x="210" y="202"/>
                      <a:pt x="141" y="0"/>
                      <a:pt x="106" y="0"/>
                    </a:cubicBez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229" name="Freeform 133">
                <a:extLst>
                  <a:ext uri="{FF2B5EF4-FFF2-40B4-BE49-F238E27FC236}">
                    <a16:creationId xmlns:a16="http://schemas.microsoft.com/office/drawing/2014/main" id="{DC5DBE8F-5F24-4BA9-B990-0B30818A5A6B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4107" y="3157"/>
                <a:ext cx="210" cy="369"/>
              </a:xfrm>
              <a:custGeom>
                <a:avLst/>
                <a:gdLst>
                  <a:gd name="T0" fmla="*/ 106 w 210"/>
                  <a:gd name="T1" fmla="*/ 0 h 369"/>
                  <a:gd name="T2" fmla="*/ 0 w 210"/>
                  <a:gd name="T3" fmla="*/ 263 h 369"/>
                  <a:gd name="T4" fmla="*/ 106 w 210"/>
                  <a:gd name="T5" fmla="*/ 369 h 369"/>
                  <a:gd name="T6" fmla="*/ 210 w 210"/>
                  <a:gd name="T7" fmla="*/ 263 h 369"/>
                  <a:gd name="T8" fmla="*/ 106 w 210"/>
                  <a:gd name="T9" fmla="*/ 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0" h="369">
                    <a:moveTo>
                      <a:pt x="106" y="0"/>
                    </a:moveTo>
                    <a:cubicBezTo>
                      <a:pt x="71" y="0"/>
                      <a:pt x="0" y="202"/>
                      <a:pt x="0" y="263"/>
                    </a:cubicBezTo>
                    <a:cubicBezTo>
                      <a:pt x="0" y="324"/>
                      <a:pt x="71" y="369"/>
                      <a:pt x="106" y="369"/>
                    </a:cubicBezTo>
                    <a:cubicBezTo>
                      <a:pt x="141" y="369"/>
                      <a:pt x="210" y="324"/>
                      <a:pt x="210" y="263"/>
                    </a:cubicBezTo>
                    <a:cubicBezTo>
                      <a:pt x="210" y="202"/>
                      <a:pt x="141" y="0"/>
                      <a:pt x="106" y="0"/>
                    </a:cubicBez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4230" name="Group 134">
              <a:extLst>
                <a:ext uri="{FF2B5EF4-FFF2-40B4-BE49-F238E27FC236}">
                  <a16:creationId xmlns:a16="http://schemas.microsoft.com/office/drawing/2014/main" id="{C5B253E5-0D54-4A19-91CC-8C6B45B52AFF}"/>
                </a:ext>
              </a:extLst>
            </p:cNvPr>
            <p:cNvGrpSpPr>
              <a:grpSpLocks/>
            </p:cNvGrpSpPr>
            <p:nvPr/>
          </p:nvGrpSpPr>
          <p:grpSpPr bwMode="auto">
            <a:xfrm rot="9900000">
              <a:off x="5983" y="3152"/>
              <a:ext cx="175" cy="139"/>
              <a:chOff x="4027" y="3237"/>
              <a:chExt cx="544" cy="431"/>
            </a:xfrm>
          </p:grpSpPr>
          <p:sp>
            <p:nvSpPr>
              <p:cNvPr id="4231" name="Freeform 135">
                <a:extLst>
                  <a:ext uri="{FF2B5EF4-FFF2-40B4-BE49-F238E27FC236}">
                    <a16:creationId xmlns:a16="http://schemas.microsoft.com/office/drawing/2014/main" id="{7A05338D-2B04-42D8-8C85-DA3C2D8DEC80}"/>
                  </a:ext>
                </a:extLst>
              </p:cNvPr>
              <p:cNvSpPr>
                <a:spLocks/>
              </p:cNvSpPr>
              <p:nvPr/>
            </p:nvSpPr>
            <p:spPr bwMode="auto">
              <a:xfrm rot="2700000">
                <a:off x="4282" y="3378"/>
                <a:ext cx="210" cy="369"/>
              </a:xfrm>
              <a:custGeom>
                <a:avLst/>
                <a:gdLst>
                  <a:gd name="T0" fmla="*/ 106 w 210"/>
                  <a:gd name="T1" fmla="*/ 0 h 369"/>
                  <a:gd name="T2" fmla="*/ 0 w 210"/>
                  <a:gd name="T3" fmla="*/ 263 h 369"/>
                  <a:gd name="T4" fmla="*/ 106 w 210"/>
                  <a:gd name="T5" fmla="*/ 369 h 369"/>
                  <a:gd name="T6" fmla="*/ 210 w 210"/>
                  <a:gd name="T7" fmla="*/ 263 h 369"/>
                  <a:gd name="T8" fmla="*/ 106 w 210"/>
                  <a:gd name="T9" fmla="*/ 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0" h="369">
                    <a:moveTo>
                      <a:pt x="106" y="0"/>
                    </a:moveTo>
                    <a:cubicBezTo>
                      <a:pt x="71" y="0"/>
                      <a:pt x="0" y="202"/>
                      <a:pt x="0" y="263"/>
                    </a:cubicBezTo>
                    <a:cubicBezTo>
                      <a:pt x="0" y="324"/>
                      <a:pt x="71" y="369"/>
                      <a:pt x="106" y="369"/>
                    </a:cubicBezTo>
                    <a:cubicBezTo>
                      <a:pt x="141" y="369"/>
                      <a:pt x="210" y="324"/>
                      <a:pt x="210" y="263"/>
                    </a:cubicBezTo>
                    <a:cubicBezTo>
                      <a:pt x="210" y="202"/>
                      <a:pt x="141" y="0"/>
                      <a:pt x="106" y="0"/>
                    </a:cubicBez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232" name="Freeform 136">
                <a:extLst>
                  <a:ext uri="{FF2B5EF4-FFF2-40B4-BE49-F238E27FC236}">
                    <a16:creationId xmlns:a16="http://schemas.microsoft.com/office/drawing/2014/main" id="{D7CD0FE0-7E2C-4A68-B1B1-CFEB7E19BD73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4107" y="3157"/>
                <a:ext cx="210" cy="369"/>
              </a:xfrm>
              <a:custGeom>
                <a:avLst/>
                <a:gdLst>
                  <a:gd name="T0" fmla="*/ 106 w 210"/>
                  <a:gd name="T1" fmla="*/ 0 h 369"/>
                  <a:gd name="T2" fmla="*/ 0 w 210"/>
                  <a:gd name="T3" fmla="*/ 263 h 369"/>
                  <a:gd name="T4" fmla="*/ 106 w 210"/>
                  <a:gd name="T5" fmla="*/ 369 h 369"/>
                  <a:gd name="T6" fmla="*/ 210 w 210"/>
                  <a:gd name="T7" fmla="*/ 263 h 369"/>
                  <a:gd name="T8" fmla="*/ 106 w 210"/>
                  <a:gd name="T9" fmla="*/ 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0" h="369">
                    <a:moveTo>
                      <a:pt x="106" y="0"/>
                    </a:moveTo>
                    <a:cubicBezTo>
                      <a:pt x="71" y="0"/>
                      <a:pt x="0" y="202"/>
                      <a:pt x="0" y="263"/>
                    </a:cubicBezTo>
                    <a:cubicBezTo>
                      <a:pt x="0" y="324"/>
                      <a:pt x="71" y="369"/>
                      <a:pt x="106" y="369"/>
                    </a:cubicBezTo>
                    <a:cubicBezTo>
                      <a:pt x="141" y="369"/>
                      <a:pt x="210" y="324"/>
                      <a:pt x="210" y="263"/>
                    </a:cubicBezTo>
                    <a:cubicBezTo>
                      <a:pt x="210" y="202"/>
                      <a:pt x="141" y="0"/>
                      <a:pt x="106" y="0"/>
                    </a:cubicBez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4233" name="Group 137">
              <a:extLst>
                <a:ext uri="{FF2B5EF4-FFF2-40B4-BE49-F238E27FC236}">
                  <a16:creationId xmlns:a16="http://schemas.microsoft.com/office/drawing/2014/main" id="{B096F3E1-B627-48F6-90A1-6F660704EA1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51" y="2863"/>
              <a:ext cx="1304" cy="1168"/>
              <a:chOff x="4578" y="2729"/>
              <a:chExt cx="1418" cy="1270"/>
            </a:xfrm>
          </p:grpSpPr>
          <p:grpSp>
            <p:nvGrpSpPr>
              <p:cNvPr id="4234" name="Group 138">
                <a:extLst>
                  <a:ext uri="{FF2B5EF4-FFF2-40B4-BE49-F238E27FC236}">
                    <a16:creationId xmlns:a16="http://schemas.microsoft.com/office/drawing/2014/main" id="{A167D114-F65C-421A-9129-BAB2DDFD41F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647956">
                <a:off x="4578" y="2729"/>
                <a:ext cx="1418" cy="1270"/>
                <a:chOff x="1249" y="459"/>
                <a:chExt cx="3799" cy="3402"/>
              </a:xfrm>
            </p:grpSpPr>
            <p:sp>
              <p:nvSpPr>
                <p:cNvPr id="4235" name="Freeform 139">
                  <a:extLst>
                    <a:ext uri="{FF2B5EF4-FFF2-40B4-BE49-F238E27FC236}">
                      <a16:creationId xmlns:a16="http://schemas.microsoft.com/office/drawing/2014/main" id="{6F9B68A0-C706-4797-A6B8-0154D2F8ED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20" y="887"/>
                  <a:ext cx="1658" cy="1526"/>
                </a:xfrm>
                <a:custGeom>
                  <a:avLst/>
                  <a:gdLst>
                    <a:gd name="T0" fmla="*/ 58 w 1980"/>
                    <a:gd name="T1" fmla="*/ 335 h 1823"/>
                    <a:gd name="T2" fmla="*/ 219 w 1980"/>
                    <a:gd name="T3" fmla="*/ 0 h 1823"/>
                    <a:gd name="T4" fmla="*/ 1980 w 1980"/>
                    <a:gd name="T5" fmla="*/ 8 h 1823"/>
                    <a:gd name="T6" fmla="*/ 1872 w 1980"/>
                    <a:gd name="T7" fmla="*/ 335 h 1823"/>
                    <a:gd name="T8" fmla="*/ 1815 w 1980"/>
                    <a:gd name="T9" fmla="*/ 928 h 1823"/>
                    <a:gd name="T10" fmla="*/ 1867 w 1980"/>
                    <a:gd name="T11" fmla="*/ 1369 h 1823"/>
                    <a:gd name="T12" fmla="*/ 1980 w 1980"/>
                    <a:gd name="T13" fmla="*/ 1823 h 1823"/>
                    <a:gd name="T14" fmla="*/ 166 w 1980"/>
                    <a:gd name="T15" fmla="*/ 1823 h 1823"/>
                    <a:gd name="T16" fmla="*/ 46 w 1980"/>
                    <a:gd name="T17" fmla="*/ 1521 h 1823"/>
                    <a:gd name="T18" fmla="*/ 0 w 1980"/>
                    <a:gd name="T19" fmla="*/ 888 h 1823"/>
                    <a:gd name="T20" fmla="*/ 58 w 1980"/>
                    <a:gd name="T21" fmla="*/ 335 h 18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980" h="1823">
                      <a:moveTo>
                        <a:pt x="58" y="335"/>
                      </a:moveTo>
                      <a:lnTo>
                        <a:pt x="219" y="0"/>
                      </a:lnTo>
                      <a:lnTo>
                        <a:pt x="1980" y="8"/>
                      </a:lnTo>
                      <a:lnTo>
                        <a:pt x="1872" y="335"/>
                      </a:lnTo>
                      <a:cubicBezTo>
                        <a:pt x="1845" y="488"/>
                        <a:pt x="1816" y="756"/>
                        <a:pt x="1815" y="928"/>
                      </a:cubicBezTo>
                      <a:cubicBezTo>
                        <a:pt x="1815" y="1251"/>
                        <a:pt x="1835" y="1219"/>
                        <a:pt x="1867" y="1369"/>
                      </a:cubicBezTo>
                      <a:lnTo>
                        <a:pt x="1980" y="1823"/>
                      </a:lnTo>
                      <a:lnTo>
                        <a:pt x="166" y="1823"/>
                      </a:lnTo>
                      <a:lnTo>
                        <a:pt x="46" y="1521"/>
                      </a:lnTo>
                      <a:cubicBezTo>
                        <a:pt x="26" y="1365"/>
                        <a:pt x="0" y="1200"/>
                        <a:pt x="0" y="888"/>
                      </a:cubicBezTo>
                      <a:cubicBezTo>
                        <a:pt x="0" y="576"/>
                        <a:pt x="58" y="335"/>
                        <a:pt x="58" y="335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236" name="Freeform 140">
                  <a:extLst>
                    <a:ext uri="{FF2B5EF4-FFF2-40B4-BE49-F238E27FC236}">
                      <a16:creationId xmlns:a16="http://schemas.microsoft.com/office/drawing/2014/main" id="{1F3CE160-2C3F-412C-B496-B760717BD49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25" y="780"/>
                  <a:ext cx="1768" cy="1627"/>
                </a:xfrm>
                <a:custGeom>
                  <a:avLst/>
                  <a:gdLst>
                    <a:gd name="T0" fmla="*/ 58 w 1980"/>
                    <a:gd name="T1" fmla="*/ 335 h 1823"/>
                    <a:gd name="T2" fmla="*/ 219 w 1980"/>
                    <a:gd name="T3" fmla="*/ 0 h 1823"/>
                    <a:gd name="T4" fmla="*/ 1980 w 1980"/>
                    <a:gd name="T5" fmla="*/ 8 h 1823"/>
                    <a:gd name="T6" fmla="*/ 1872 w 1980"/>
                    <a:gd name="T7" fmla="*/ 335 h 1823"/>
                    <a:gd name="T8" fmla="*/ 1815 w 1980"/>
                    <a:gd name="T9" fmla="*/ 928 h 1823"/>
                    <a:gd name="T10" fmla="*/ 1867 w 1980"/>
                    <a:gd name="T11" fmla="*/ 1369 h 1823"/>
                    <a:gd name="T12" fmla="*/ 1980 w 1980"/>
                    <a:gd name="T13" fmla="*/ 1823 h 1823"/>
                    <a:gd name="T14" fmla="*/ 166 w 1980"/>
                    <a:gd name="T15" fmla="*/ 1823 h 1823"/>
                    <a:gd name="T16" fmla="*/ 46 w 1980"/>
                    <a:gd name="T17" fmla="*/ 1521 h 1823"/>
                    <a:gd name="T18" fmla="*/ 0 w 1980"/>
                    <a:gd name="T19" fmla="*/ 888 h 1823"/>
                    <a:gd name="T20" fmla="*/ 58 w 1980"/>
                    <a:gd name="T21" fmla="*/ 335 h 18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980" h="1823">
                      <a:moveTo>
                        <a:pt x="58" y="335"/>
                      </a:moveTo>
                      <a:lnTo>
                        <a:pt x="219" y="0"/>
                      </a:lnTo>
                      <a:lnTo>
                        <a:pt x="1980" y="8"/>
                      </a:lnTo>
                      <a:lnTo>
                        <a:pt x="1872" y="335"/>
                      </a:lnTo>
                      <a:cubicBezTo>
                        <a:pt x="1845" y="488"/>
                        <a:pt x="1816" y="756"/>
                        <a:pt x="1815" y="928"/>
                      </a:cubicBezTo>
                      <a:cubicBezTo>
                        <a:pt x="1815" y="1251"/>
                        <a:pt x="1835" y="1219"/>
                        <a:pt x="1867" y="1369"/>
                      </a:cubicBezTo>
                      <a:lnTo>
                        <a:pt x="1980" y="1823"/>
                      </a:lnTo>
                      <a:lnTo>
                        <a:pt x="166" y="1823"/>
                      </a:lnTo>
                      <a:lnTo>
                        <a:pt x="46" y="1521"/>
                      </a:lnTo>
                      <a:cubicBezTo>
                        <a:pt x="26" y="1365"/>
                        <a:pt x="0" y="1200"/>
                        <a:pt x="0" y="888"/>
                      </a:cubicBezTo>
                      <a:cubicBezTo>
                        <a:pt x="0" y="576"/>
                        <a:pt x="58" y="335"/>
                        <a:pt x="58" y="335"/>
                      </a:cubicBezTo>
                      <a:close/>
                    </a:path>
                  </a:pathLst>
                </a:custGeom>
                <a:solidFill>
                  <a:srgbClr val="333333">
                    <a:alpha val="50000"/>
                  </a:srgbClr>
                </a:solidFill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237" name="Rectangle 141">
                  <a:extLst>
                    <a:ext uri="{FF2B5EF4-FFF2-40B4-BE49-F238E27FC236}">
                      <a16:creationId xmlns:a16="http://schemas.microsoft.com/office/drawing/2014/main" id="{38205CDB-3602-4EC8-9685-5D604DCDB29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4" y="799"/>
                  <a:ext cx="95" cy="1709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238" name="Rectangle 142">
                  <a:extLst>
                    <a:ext uri="{FF2B5EF4-FFF2-40B4-BE49-F238E27FC236}">
                      <a16:creationId xmlns:a16="http://schemas.microsoft.com/office/drawing/2014/main" id="{DD96F62E-D333-426C-A5DF-9FF69DCB5D8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10" y="686"/>
                  <a:ext cx="102" cy="1822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239" name="Freeform 143">
                  <a:extLst>
                    <a:ext uri="{FF2B5EF4-FFF2-40B4-BE49-F238E27FC236}">
                      <a16:creationId xmlns:a16="http://schemas.microsoft.com/office/drawing/2014/main" id="{1C55000E-25C3-4582-81E0-5E314DB07A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96" y="780"/>
                  <a:ext cx="1768" cy="1627"/>
                </a:xfrm>
                <a:custGeom>
                  <a:avLst/>
                  <a:gdLst>
                    <a:gd name="T0" fmla="*/ 58 w 1980"/>
                    <a:gd name="T1" fmla="*/ 335 h 1823"/>
                    <a:gd name="T2" fmla="*/ 219 w 1980"/>
                    <a:gd name="T3" fmla="*/ 0 h 1823"/>
                    <a:gd name="T4" fmla="*/ 1980 w 1980"/>
                    <a:gd name="T5" fmla="*/ 8 h 1823"/>
                    <a:gd name="T6" fmla="*/ 1872 w 1980"/>
                    <a:gd name="T7" fmla="*/ 335 h 1823"/>
                    <a:gd name="T8" fmla="*/ 1815 w 1980"/>
                    <a:gd name="T9" fmla="*/ 928 h 1823"/>
                    <a:gd name="T10" fmla="*/ 1867 w 1980"/>
                    <a:gd name="T11" fmla="*/ 1369 h 1823"/>
                    <a:gd name="T12" fmla="*/ 1980 w 1980"/>
                    <a:gd name="T13" fmla="*/ 1823 h 1823"/>
                    <a:gd name="T14" fmla="*/ 166 w 1980"/>
                    <a:gd name="T15" fmla="*/ 1823 h 1823"/>
                    <a:gd name="T16" fmla="*/ 46 w 1980"/>
                    <a:gd name="T17" fmla="*/ 1521 h 1823"/>
                    <a:gd name="T18" fmla="*/ 0 w 1980"/>
                    <a:gd name="T19" fmla="*/ 888 h 1823"/>
                    <a:gd name="T20" fmla="*/ 58 w 1980"/>
                    <a:gd name="T21" fmla="*/ 335 h 18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980" h="1823">
                      <a:moveTo>
                        <a:pt x="58" y="335"/>
                      </a:moveTo>
                      <a:lnTo>
                        <a:pt x="219" y="0"/>
                      </a:lnTo>
                      <a:lnTo>
                        <a:pt x="1980" y="8"/>
                      </a:lnTo>
                      <a:lnTo>
                        <a:pt x="1872" y="335"/>
                      </a:lnTo>
                      <a:cubicBezTo>
                        <a:pt x="1845" y="488"/>
                        <a:pt x="1816" y="756"/>
                        <a:pt x="1815" y="928"/>
                      </a:cubicBezTo>
                      <a:cubicBezTo>
                        <a:pt x="1815" y="1251"/>
                        <a:pt x="1835" y="1219"/>
                        <a:pt x="1867" y="1369"/>
                      </a:cubicBezTo>
                      <a:lnTo>
                        <a:pt x="1980" y="1823"/>
                      </a:lnTo>
                      <a:lnTo>
                        <a:pt x="166" y="1823"/>
                      </a:lnTo>
                      <a:lnTo>
                        <a:pt x="46" y="1521"/>
                      </a:lnTo>
                      <a:cubicBezTo>
                        <a:pt x="26" y="1365"/>
                        <a:pt x="0" y="1200"/>
                        <a:pt x="0" y="888"/>
                      </a:cubicBezTo>
                      <a:cubicBezTo>
                        <a:pt x="0" y="576"/>
                        <a:pt x="58" y="335"/>
                        <a:pt x="58" y="335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240" name="Rectangle 144">
                  <a:extLst>
                    <a:ext uri="{FF2B5EF4-FFF2-40B4-BE49-F238E27FC236}">
                      <a16:creationId xmlns:a16="http://schemas.microsoft.com/office/drawing/2014/main" id="{102D06FA-C4E4-47E1-BF24-A3AB11AFF52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66" y="459"/>
                  <a:ext cx="114" cy="2041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241" name="Oval 145">
                  <a:extLst>
                    <a:ext uri="{FF2B5EF4-FFF2-40B4-BE49-F238E27FC236}">
                      <a16:creationId xmlns:a16="http://schemas.microsoft.com/office/drawing/2014/main" id="{AA80440D-9219-44AA-BC00-27B2AECD940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6" y="1990"/>
                  <a:ext cx="339" cy="453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242" name="Oval 146">
                  <a:extLst>
                    <a:ext uri="{FF2B5EF4-FFF2-40B4-BE49-F238E27FC236}">
                      <a16:creationId xmlns:a16="http://schemas.microsoft.com/office/drawing/2014/main" id="{BCB7BC5B-148A-4853-BDEF-4BBC814B9E9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19" y="1990"/>
                  <a:ext cx="340" cy="453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243" name="Freeform 147">
                  <a:extLst>
                    <a:ext uri="{FF2B5EF4-FFF2-40B4-BE49-F238E27FC236}">
                      <a16:creationId xmlns:a16="http://schemas.microsoft.com/office/drawing/2014/main" id="{F42F0DE7-2C9B-42A7-A9BB-BF7748BB29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06" y="2444"/>
                  <a:ext cx="3628" cy="1417"/>
                </a:xfrm>
                <a:custGeom>
                  <a:avLst/>
                  <a:gdLst>
                    <a:gd name="T0" fmla="*/ 226 w 3628"/>
                    <a:gd name="T1" fmla="*/ 1417 h 1417"/>
                    <a:gd name="T2" fmla="*/ 113 w 3628"/>
                    <a:gd name="T3" fmla="*/ 1190 h 1417"/>
                    <a:gd name="T4" fmla="*/ 0 w 3628"/>
                    <a:gd name="T5" fmla="*/ 737 h 1417"/>
                    <a:gd name="T6" fmla="*/ 0 w 3628"/>
                    <a:gd name="T7" fmla="*/ 0 h 1417"/>
                    <a:gd name="T8" fmla="*/ 3628 w 3628"/>
                    <a:gd name="T9" fmla="*/ 0 h 1417"/>
                    <a:gd name="T10" fmla="*/ 3628 w 3628"/>
                    <a:gd name="T11" fmla="*/ 737 h 1417"/>
                    <a:gd name="T12" fmla="*/ 3515 w 3628"/>
                    <a:gd name="T13" fmla="*/ 1190 h 1417"/>
                    <a:gd name="T14" fmla="*/ 3402 w 3628"/>
                    <a:gd name="T15" fmla="*/ 1417 h 1417"/>
                    <a:gd name="T16" fmla="*/ 226 w 3628"/>
                    <a:gd name="T17" fmla="*/ 1417 h 14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628" h="1417">
                      <a:moveTo>
                        <a:pt x="226" y="1417"/>
                      </a:moveTo>
                      <a:lnTo>
                        <a:pt x="113" y="1190"/>
                      </a:lnTo>
                      <a:lnTo>
                        <a:pt x="0" y="737"/>
                      </a:lnTo>
                      <a:lnTo>
                        <a:pt x="0" y="0"/>
                      </a:lnTo>
                      <a:lnTo>
                        <a:pt x="3628" y="0"/>
                      </a:lnTo>
                      <a:lnTo>
                        <a:pt x="3628" y="737"/>
                      </a:lnTo>
                      <a:lnTo>
                        <a:pt x="3515" y="1190"/>
                      </a:lnTo>
                      <a:lnTo>
                        <a:pt x="3402" y="1417"/>
                      </a:lnTo>
                      <a:lnTo>
                        <a:pt x="226" y="1417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244" name="Rectangle 148">
                  <a:extLst>
                    <a:ext uri="{FF2B5EF4-FFF2-40B4-BE49-F238E27FC236}">
                      <a16:creationId xmlns:a16="http://schemas.microsoft.com/office/drawing/2014/main" id="{BC4AB6DF-1FEE-4E9A-8565-03C2AD9B2C9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46" y="2444"/>
                  <a:ext cx="3288" cy="56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245" name="Rectangle 149">
                  <a:extLst>
                    <a:ext uri="{FF2B5EF4-FFF2-40B4-BE49-F238E27FC236}">
                      <a16:creationId xmlns:a16="http://schemas.microsoft.com/office/drawing/2014/main" id="{AEE3D10B-CDCE-47BA-AA67-4B9C9C276C9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49" y="2444"/>
                  <a:ext cx="283" cy="56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246" name="Rectangle 150">
                  <a:extLst>
                    <a:ext uri="{FF2B5EF4-FFF2-40B4-BE49-F238E27FC236}">
                      <a16:creationId xmlns:a16="http://schemas.microsoft.com/office/drawing/2014/main" id="{404F4110-331E-4CB2-BF97-31905696030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46" y="2727"/>
                  <a:ext cx="3288" cy="56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247" name="Rectangle 151">
                  <a:extLst>
                    <a:ext uri="{FF2B5EF4-FFF2-40B4-BE49-F238E27FC236}">
                      <a16:creationId xmlns:a16="http://schemas.microsoft.com/office/drawing/2014/main" id="{986FA7B9-8AAC-4066-8C27-AC6E6FCB6BE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49" y="2727"/>
                  <a:ext cx="283" cy="57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248" name="Rectangle 152">
                  <a:extLst>
                    <a:ext uri="{FF2B5EF4-FFF2-40B4-BE49-F238E27FC236}">
                      <a16:creationId xmlns:a16="http://schemas.microsoft.com/office/drawing/2014/main" id="{2439168A-04D5-47A0-B493-B8ED97D99E6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46" y="3011"/>
                  <a:ext cx="3288" cy="56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249" name="Rectangle 153">
                  <a:extLst>
                    <a:ext uri="{FF2B5EF4-FFF2-40B4-BE49-F238E27FC236}">
                      <a16:creationId xmlns:a16="http://schemas.microsoft.com/office/drawing/2014/main" id="{06098300-6229-43AD-B036-49A180DBD13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49" y="3011"/>
                  <a:ext cx="283" cy="56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250" name="Rectangle 154">
                  <a:extLst>
                    <a:ext uri="{FF2B5EF4-FFF2-40B4-BE49-F238E27FC236}">
                      <a16:creationId xmlns:a16="http://schemas.microsoft.com/office/drawing/2014/main" id="{0D00BA91-52AD-4217-9367-6DD098EA096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46" y="3294"/>
                  <a:ext cx="3231" cy="57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251" name="Rectangle 155">
                  <a:extLst>
                    <a:ext uri="{FF2B5EF4-FFF2-40B4-BE49-F238E27FC236}">
                      <a16:creationId xmlns:a16="http://schemas.microsoft.com/office/drawing/2014/main" id="{ECCA5566-521E-4C12-94ED-F66222299A8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6" y="3294"/>
                  <a:ext cx="282" cy="57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252" name="Rectangle 156">
                  <a:extLst>
                    <a:ext uri="{FF2B5EF4-FFF2-40B4-BE49-F238E27FC236}">
                      <a16:creationId xmlns:a16="http://schemas.microsoft.com/office/drawing/2014/main" id="{0CDE5DCA-FAB5-4F01-B682-3A8AA467559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59" y="3578"/>
                  <a:ext cx="3062" cy="56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253" name="Rectangle 157">
                  <a:extLst>
                    <a:ext uri="{FF2B5EF4-FFF2-40B4-BE49-F238E27FC236}">
                      <a16:creationId xmlns:a16="http://schemas.microsoft.com/office/drawing/2014/main" id="{B880DFA1-EBB1-4C3D-B7D0-0BEBBD21C3F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62" y="3578"/>
                  <a:ext cx="340" cy="56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254" name="Freeform 158">
                  <a:extLst>
                    <a:ext uri="{FF2B5EF4-FFF2-40B4-BE49-F238E27FC236}">
                      <a16:creationId xmlns:a16="http://schemas.microsoft.com/office/drawing/2014/main" id="{DB45CFF6-042F-49CB-BF6A-871493D08D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89" y="2387"/>
                  <a:ext cx="340" cy="1474"/>
                </a:xfrm>
                <a:custGeom>
                  <a:avLst/>
                  <a:gdLst>
                    <a:gd name="T0" fmla="*/ 227 w 340"/>
                    <a:gd name="T1" fmla="*/ 1474 h 1474"/>
                    <a:gd name="T2" fmla="*/ 113 w 340"/>
                    <a:gd name="T3" fmla="*/ 1247 h 1474"/>
                    <a:gd name="T4" fmla="*/ 0 w 340"/>
                    <a:gd name="T5" fmla="*/ 794 h 1474"/>
                    <a:gd name="T6" fmla="*/ 0 w 340"/>
                    <a:gd name="T7" fmla="*/ 0 h 1474"/>
                    <a:gd name="T8" fmla="*/ 113 w 340"/>
                    <a:gd name="T9" fmla="*/ 0 h 1474"/>
                    <a:gd name="T10" fmla="*/ 113 w 340"/>
                    <a:gd name="T11" fmla="*/ 794 h 1474"/>
                    <a:gd name="T12" fmla="*/ 227 w 340"/>
                    <a:gd name="T13" fmla="*/ 1247 h 1474"/>
                    <a:gd name="T14" fmla="*/ 340 w 340"/>
                    <a:gd name="T15" fmla="*/ 1474 h 1474"/>
                    <a:gd name="T16" fmla="*/ 227 w 340"/>
                    <a:gd name="T17" fmla="*/ 1474 h 14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40" h="1474">
                      <a:moveTo>
                        <a:pt x="227" y="1474"/>
                      </a:moveTo>
                      <a:lnTo>
                        <a:pt x="113" y="1247"/>
                      </a:lnTo>
                      <a:lnTo>
                        <a:pt x="0" y="794"/>
                      </a:lnTo>
                      <a:lnTo>
                        <a:pt x="0" y="0"/>
                      </a:lnTo>
                      <a:lnTo>
                        <a:pt x="113" y="0"/>
                      </a:lnTo>
                      <a:lnTo>
                        <a:pt x="113" y="794"/>
                      </a:lnTo>
                      <a:lnTo>
                        <a:pt x="227" y="1247"/>
                      </a:lnTo>
                      <a:lnTo>
                        <a:pt x="340" y="1474"/>
                      </a:lnTo>
                      <a:lnTo>
                        <a:pt x="227" y="1474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255" name="Freeform 159">
                  <a:extLst>
                    <a:ext uri="{FF2B5EF4-FFF2-40B4-BE49-F238E27FC236}">
                      <a16:creationId xmlns:a16="http://schemas.microsoft.com/office/drawing/2014/main" id="{0DA72E48-622D-44CB-8F94-758F2F050F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32" y="2387"/>
                  <a:ext cx="340" cy="1474"/>
                </a:xfrm>
                <a:custGeom>
                  <a:avLst/>
                  <a:gdLst>
                    <a:gd name="T0" fmla="*/ 227 w 340"/>
                    <a:gd name="T1" fmla="*/ 1474 h 1474"/>
                    <a:gd name="T2" fmla="*/ 113 w 340"/>
                    <a:gd name="T3" fmla="*/ 1247 h 1474"/>
                    <a:gd name="T4" fmla="*/ 0 w 340"/>
                    <a:gd name="T5" fmla="*/ 794 h 1474"/>
                    <a:gd name="T6" fmla="*/ 0 w 340"/>
                    <a:gd name="T7" fmla="*/ 0 h 1474"/>
                    <a:gd name="T8" fmla="*/ 113 w 340"/>
                    <a:gd name="T9" fmla="*/ 0 h 1474"/>
                    <a:gd name="T10" fmla="*/ 113 w 340"/>
                    <a:gd name="T11" fmla="*/ 794 h 1474"/>
                    <a:gd name="T12" fmla="*/ 227 w 340"/>
                    <a:gd name="T13" fmla="*/ 1247 h 1474"/>
                    <a:gd name="T14" fmla="*/ 340 w 340"/>
                    <a:gd name="T15" fmla="*/ 1474 h 1474"/>
                    <a:gd name="T16" fmla="*/ 227 w 340"/>
                    <a:gd name="T17" fmla="*/ 1474 h 14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40" h="1474">
                      <a:moveTo>
                        <a:pt x="227" y="1474"/>
                      </a:moveTo>
                      <a:lnTo>
                        <a:pt x="113" y="1247"/>
                      </a:lnTo>
                      <a:lnTo>
                        <a:pt x="0" y="794"/>
                      </a:lnTo>
                      <a:lnTo>
                        <a:pt x="0" y="0"/>
                      </a:lnTo>
                      <a:lnTo>
                        <a:pt x="113" y="0"/>
                      </a:lnTo>
                      <a:lnTo>
                        <a:pt x="113" y="794"/>
                      </a:lnTo>
                      <a:lnTo>
                        <a:pt x="227" y="1247"/>
                      </a:lnTo>
                      <a:lnTo>
                        <a:pt x="340" y="1474"/>
                      </a:lnTo>
                      <a:lnTo>
                        <a:pt x="227" y="1474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256" name="Freeform 160">
                  <a:extLst>
                    <a:ext uri="{FF2B5EF4-FFF2-40B4-BE49-F238E27FC236}">
                      <a16:creationId xmlns:a16="http://schemas.microsoft.com/office/drawing/2014/main" id="{B4FBCFDC-BF6B-409B-862F-AE18560A6DE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51" y="2387"/>
                  <a:ext cx="340" cy="1474"/>
                </a:xfrm>
                <a:custGeom>
                  <a:avLst/>
                  <a:gdLst>
                    <a:gd name="T0" fmla="*/ 113 w 340"/>
                    <a:gd name="T1" fmla="*/ 1474 h 1474"/>
                    <a:gd name="T2" fmla="*/ 226 w 340"/>
                    <a:gd name="T3" fmla="*/ 1247 h 1474"/>
                    <a:gd name="T4" fmla="*/ 340 w 340"/>
                    <a:gd name="T5" fmla="*/ 794 h 1474"/>
                    <a:gd name="T6" fmla="*/ 340 w 340"/>
                    <a:gd name="T7" fmla="*/ 0 h 1474"/>
                    <a:gd name="T8" fmla="*/ 226 w 340"/>
                    <a:gd name="T9" fmla="*/ 0 h 1474"/>
                    <a:gd name="T10" fmla="*/ 226 w 340"/>
                    <a:gd name="T11" fmla="*/ 794 h 1474"/>
                    <a:gd name="T12" fmla="*/ 113 w 340"/>
                    <a:gd name="T13" fmla="*/ 1247 h 1474"/>
                    <a:gd name="T14" fmla="*/ 0 w 340"/>
                    <a:gd name="T15" fmla="*/ 1474 h 1474"/>
                    <a:gd name="T16" fmla="*/ 113 w 340"/>
                    <a:gd name="T17" fmla="*/ 1474 h 14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40" h="1474">
                      <a:moveTo>
                        <a:pt x="113" y="1474"/>
                      </a:moveTo>
                      <a:lnTo>
                        <a:pt x="226" y="1247"/>
                      </a:lnTo>
                      <a:lnTo>
                        <a:pt x="340" y="794"/>
                      </a:lnTo>
                      <a:lnTo>
                        <a:pt x="340" y="0"/>
                      </a:lnTo>
                      <a:lnTo>
                        <a:pt x="226" y="0"/>
                      </a:lnTo>
                      <a:lnTo>
                        <a:pt x="226" y="794"/>
                      </a:lnTo>
                      <a:lnTo>
                        <a:pt x="113" y="1247"/>
                      </a:lnTo>
                      <a:lnTo>
                        <a:pt x="0" y="1474"/>
                      </a:lnTo>
                      <a:lnTo>
                        <a:pt x="113" y="1474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257" name="Freeform 161">
                  <a:extLst>
                    <a:ext uri="{FF2B5EF4-FFF2-40B4-BE49-F238E27FC236}">
                      <a16:creationId xmlns:a16="http://schemas.microsoft.com/office/drawing/2014/main" id="{08C2F195-2881-4B95-BC32-C347625F8E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08" y="2387"/>
                  <a:ext cx="340" cy="1474"/>
                </a:xfrm>
                <a:custGeom>
                  <a:avLst/>
                  <a:gdLst>
                    <a:gd name="T0" fmla="*/ 113 w 340"/>
                    <a:gd name="T1" fmla="*/ 1474 h 1474"/>
                    <a:gd name="T2" fmla="*/ 226 w 340"/>
                    <a:gd name="T3" fmla="*/ 1247 h 1474"/>
                    <a:gd name="T4" fmla="*/ 340 w 340"/>
                    <a:gd name="T5" fmla="*/ 794 h 1474"/>
                    <a:gd name="T6" fmla="*/ 340 w 340"/>
                    <a:gd name="T7" fmla="*/ 0 h 1474"/>
                    <a:gd name="T8" fmla="*/ 226 w 340"/>
                    <a:gd name="T9" fmla="*/ 0 h 1474"/>
                    <a:gd name="T10" fmla="*/ 226 w 340"/>
                    <a:gd name="T11" fmla="*/ 794 h 1474"/>
                    <a:gd name="T12" fmla="*/ 113 w 340"/>
                    <a:gd name="T13" fmla="*/ 1247 h 1474"/>
                    <a:gd name="T14" fmla="*/ 0 w 340"/>
                    <a:gd name="T15" fmla="*/ 1474 h 1474"/>
                    <a:gd name="T16" fmla="*/ 113 w 340"/>
                    <a:gd name="T17" fmla="*/ 1474 h 14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40" h="1474">
                      <a:moveTo>
                        <a:pt x="113" y="1474"/>
                      </a:moveTo>
                      <a:lnTo>
                        <a:pt x="226" y="1247"/>
                      </a:lnTo>
                      <a:lnTo>
                        <a:pt x="340" y="794"/>
                      </a:lnTo>
                      <a:lnTo>
                        <a:pt x="340" y="0"/>
                      </a:lnTo>
                      <a:lnTo>
                        <a:pt x="226" y="0"/>
                      </a:lnTo>
                      <a:lnTo>
                        <a:pt x="226" y="794"/>
                      </a:lnTo>
                      <a:lnTo>
                        <a:pt x="113" y="1247"/>
                      </a:lnTo>
                      <a:lnTo>
                        <a:pt x="0" y="1474"/>
                      </a:lnTo>
                      <a:lnTo>
                        <a:pt x="113" y="1474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258" name="Oval 162">
                  <a:extLst>
                    <a:ext uri="{FF2B5EF4-FFF2-40B4-BE49-F238E27FC236}">
                      <a16:creationId xmlns:a16="http://schemas.microsoft.com/office/drawing/2014/main" id="{C0CB715A-E7C5-48D9-9C76-4D2A904A71F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76" y="2103"/>
                  <a:ext cx="170" cy="284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259" name="Oval 163">
                  <a:extLst>
                    <a:ext uri="{FF2B5EF4-FFF2-40B4-BE49-F238E27FC236}">
                      <a16:creationId xmlns:a16="http://schemas.microsoft.com/office/drawing/2014/main" id="{E9E6F997-4E94-4570-8562-BAD3911BB91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76" y="2160"/>
                  <a:ext cx="113" cy="171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260" name="Freeform 164">
                  <a:extLst>
                    <a:ext uri="{FF2B5EF4-FFF2-40B4-BE49-F238E27FC236}">
                      <a16:creationId xmlns:a16="http://schemas.microsoft.com/office/drawing/2014/main" id="{2874A0FE-2F13-4F93-89DE-7F0865E962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59" y="572"/>
                  <a:ext cx="1980" cy="1823"/>
                </a:xfrm>
                <a:custGeom>
                  <a:avLst/>
                  <a:gdLst>
                    <a:gd name="T0" fmla="*/ 58 w 1980"/>
                    <a:gd name="T1" fmla="*/ 335 h 1823"/>
                    <a:gd name="T2" fmla="*/ 219 w 1980"/>
                    <a:gd name="T3" fmla="*/ 0 h 1823"/>
                    <a:gd name="T4" fmla="*/ 1980 w 1980"/>
                    <a:gd name="T5" fmla="*/ 8 h 1823"/>
                    <a:gd name="T6" fmla="*/ 1872 w 1980"/>
                    <a:gd name="T7" fmla="*/ 335 h 1823"/>
                    <a:gd name="T8" fmla="*/ 1815 w 1980"/>
                    <a:gd name="T9" fmla="*/ 928 h 1823"/>
                    <a:gd name="T10" fmla="*/ 1867 w 1980"/>
                    <a:gd name="T11" fmla="*/ 1369 h 1823"/>
                    <a:gd name="T12" fmla="*/ 1980 w 1980"/>
                    <a:gd name="T13" fmla="*/ 1823 h 1823"/>
                    <a:gd name="T14" fmla="*/ 166 w 1980"/>
                    <a:gd name="T15" fmla="*/ 1823 h 1823"/>
                    <a:gd name="T16" fmla="*/ 46 w 1980"/>
                    <a:gd name="T17" fmla="*/ 1521 h 1823"/>
                    <a:gd name="T18" fmla="*/ 0 w 1980"/>
                    <a:gd name="T19" fmla="*/ 888 h 1823"/>
                    <a:gd name="T20" fmla="*/ 58 w 1980"/>
                    <a:gd name="T21" fmla="*/ 335 h 18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980" h="1823">
                      <a:moveTo>
                        <a:pt x="58" y="335"/>
                      </a:moveTo>
                      <a:lnTo>
                        <a:pt x="219" y="0"/>
                      </a:lnTo>
                      <a:lnTo>
                        <a:pt x="1980" y="8"/>
                      </a:lnTo>
                      <a:lnTo>
                        <a:pt x="1872" y="335"/>
                      </a:lnTo>
                      <a:cubicBezTo>
                        <a:pt x="1845" y="488"/>
                        <a:pt x="1816" y="756"/>
                        <a:pt x="1815" y="928"/>
                      </a:cubicBezTo>
                      <a:cubicBezTo>
                        <a:pt x="1815" y="1251"/>
                        <a:pt x="1835" y="1219"/>
                        <a:pt x="1867" y="1369"/>
                      </a:cubicBezTo>
                      <a:lnTo>
                        <a:pt x="1980" y="1823"/>
                      </a:lnTo>
                      <a:lnTo>
                        <a:pt x="166" y="1823"/>
                      </a:lnTo>
                      <a:lnTo>
                        <a:pt x="46" y="1521"/>
                      </a:lnTo>
                      <a:cubicBezTo>
                        <a:pt x="26" y="1365"/>
                        <a:pt x="0" y="1200"/>
                        <a:pt x="0" y="888"/>
                      </a:cubicBezTo>
                      <a:cubicBezTo>
                        <a:pt x="0" y="576"/>
                        <a:pt x="58" y="335"/>
                        <a:pt x="58" y="335"/>
                      </a:cubicBezTo>
                      <a:close/>
                    </a:path>
                  </a:pathLst>
                </a:custGeom>
                <a:solidFill>
                  <a:srgbClr val="333333">
                    <a:alpha val="50000"/>
                  </a:srgbClr>
                </a:solidFill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261" name="Freeform 165">
                  <a:extLst>
                    <a:ext uri="{FF2B5EF4-FFF2-40B4-BE49-F238E27FC236}">
                      <a16:creationId xmlns:a16="http://schemas.microsoft.com/office/drawing/2014/main" id="{9A61055D-BD40-468C-8750-517A04E2E0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06" y="564"/>
                  <a:ext cx="1980" cy="1823"/>
                </a:xfrm>
                <a:custGeom>
                  <a:avLst/>
                  <a:gdLst>
                    <a:gd name="T0" fmla="*/ 58 w 1980"/>
                    <a:gd name="T1" fmla="*/ 335 h 1823"/>
                    <a:gd name="T2" fmla="*/ 219 w 1980"/>
                    <a:gd name="T3" fmla="*/ 0 h 1823"/>
                    <a:gd name="T4" fmla="*/ 1980 w 1980"/>
                    <a:gd name="T5" fmla="*/ 8 h 1823"/>
                    <a:gd name="T6" fmla="*/ 1872 w 1980"/>
                    <a:gd name="T7" fmla="*/ 335 h 1823"/>
                    <a:gd name="T8" fmla="*/ 1815 w 1980"/>
                    <a:gd name="T9" fmla="*/ 928 h 1823"/>
                    <a:gd name="T10" fmla="*/ 1867 w 1980"/>
                    <a:gd name="T11" fmla="*/ 1369 h 1823"/>
                    <a:gd name="T12" fmla="*/ 1980 w 1980"/>
                    <a:gd name="T13" fmla="*/ 1823 h 1823"/>
                    <a:gd name="T14" fmla="*/ 166 w 1980"/>
                    <a:gd name="T15" fmla="*/ 1823 h 1823"/>
                    <a:gd name="T16" fmla="*/ 46 w 1980"/>
                    <a:gd name="T17" fmla="*/ 1521 h 1823"/>
                    <a:gd name="T18" fmla="*/ 0 w 1980"/>
                    <a:gd name="T19" fmla="*/ 888 h 1823"/>
                    <a:gd name="T20" fmla="*/ 58 w 1980"/>
                    <a:gd name="T21" fmla="*/ 335 h 18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980" h="1823">
                      <a:moveTo>
                        <a:pt x="58" y="335"/>
                      </a:moveTo>
                      <a:lnTo>
                        <a:pt x="219" y="0"/>
                      </a:lnTo>
                      <a:lnTo>
                        <a:pt x="1980" y="8"/>
                      </a:lnTo>
                      <a:lnTo>
                        <a:pt x="1872" y="335"/>
                      </a:lnTo>
                      <a:cubicBezTo>
                        <a:pt x="1845" y="488"/>
                        <a:pt x="1816" y="756"/>
                        <a:pt x="1815" y="928"/>
                      </a:cubicBezTo>
                      <a:cubicBezTo>
                        <a:pt x="1815" y="1251"/>
                        <a:pt x="1835" y="1219"/>
                        <a:pt x="1867" y="1369"/>
                      </a:cubicBezTo>
                      <a:lnTo>
                        <a:pt x="1980" y="1823"/>
                      </a:lnTo>
                      <a:lnTo>
                        <a:pt x="166" y="1823"/>
                      </a:lnTo>
                      <a:lnTo>
                        <a:pt x="46" y="1521"/>
                      </a:lnTo>
                      <a:cubicBezTo>
                        <a:pt x="26" y="1365"/>
                        <a:pt x="0" y="1200"/>
                        <a:pt x="0" y="888"/>
                      </a:cubicBezTo>
                      <a:cubicBezTo>
                        <a:pt x="0" y="576"/>
                        <a:pt x="58" y="335"/>
                        <a:pt x="58" y="335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262" name="Group 166">
                <a:extLst>
                  <a:ext uri="{FF2B5EF4-FFF2-40B4-BE49-F238E27FC236}">
                    <a16:creationId xmlns:a16="http://schemas.microsoft.com/office/drawing/2014/main" id="{C2EA6F70-41A6-4DF2-85C3-514BE4C9E57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647956">
                <a:off x="4578" y="2729"/>
                <a:ext cx="1418" cy="1270"/>
                <a:chOff x="1249" y="459"/>
                <a:chExt cx="3799" cy="3402"/>
              </a:xfrm>
            </p:grpSpPr>
            <p:sp>
              <p:nvSpPr>
                <p:cNvPr id="4263" name="Freeform 167">
                  <a:extLst>
                    <a:ext uri="{FF2B5EF4-FFF2-40B4-BE49-F238E27FC236}">
                      <a16:creationId xmlns:a16="http://schemas.microsoft.com/office/drawing/2014/main" id="{4B2A8F43-7FBE-407D-8794-44F5FB11C81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20" y="887"/>
                  <a:ext cx="1658" cy="1526"/>
                </a:xfrm>
                <a:custGeom>
                  <a:avLst/>
                  <a:gdLst>
                    <a:gd name="T0" fmla="*/ 58 w 1980"/>
                    <a:gd name="T1" fmla="*/ 335 h 1823"/>
                    <a:gd name="T2" fmla="*/ 219 w 1980"/>
                    <a:gd name="T3" fmla="*/ 0 h 1823"/>
                    <a:gd name="T4" fmla="*/ 1980 w 1980"/>
                    <a:gd name="T5" fmla="*/ 8 h 1823"/>
                    <a:gd name="T6" fmla="*/ 1872 w 1980"/>
                    <a:gd name="T7" fmla="*/ 335 h 1823"/>
                    <a:gd name="T8" fmla="*/ 1815 w 1980"/>
                    <a:gd name="T9" fmla="*/ 928 h 1823"/>
                    <a:gd name="T10" fmla="*/ 1867 w 1980"/>
                    <a:gd name="T11" fmla="*/ 1369 h 1823"/>
                    <a:gd name="T12" fmla="*/ 1980 w 1980"/>
                    <a:gd name="T13" fmla="*/ 1823 h 1823"/>
                    <a:gd name="T14" fmla="*/ 166 w 1980"/>
                    <a:gd name="T15" fmla="*/ 1823 h 1823"/>
                    <a:gd name="T16" fmla="*/ 46 w 1980"/>
                    <a:gd name="T17" fmla="*/ 1521 h 1823"/>
                    <a:gd name="T18" fmla="*/ 0 w 1980"/>
                    <a:gd name="T19" fmla="*/ 888 h 1823"/>
                    <a:gd name="T20" fmla="*/ 58 w 1980"/>
                    <a:gd name="T21" fmla="*/ 335 h 18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980" h="1823">
                      <a:moveTo>
                        <a:pt x="58" y="335"/>
                      </a:moveTo>
                      <a:lnTo>
                        <a:pt x="219" y="0"/>
                      </a:lnTo>
                      <a:lnTo>
                        <a:pt x="1980" y="8"/>
                      </a:lnTo>
                      <a:lnTo>
                        <a:pt x="1872" y="335"/>
                      </a:lnTo>
                      <a:cubicBezTo>
                        <a:pt x="1845" y="488"/>
                        <a:pt x="1816" y="756"/>
                        <a:pt x="1815" y="928"/>
                      </a:cubicBezTo>
                      <a:cubicBezTo>
                        <a:pt x="1815" y="1251"/>
                        <a:pt x="1835" y="1219"/>
                        <a:pt x="1867" y="1369"/>
                      </a:cubicBezTo>
                      <a:lnTo>
                        <a:pt x="1980" y="1823"/>
                      </a:lnTo>
                      <a:lnTo>
                        <a:pt x="166" y="1823"/>
                      </a:lnTo>
                      <a:lnTo>
                        <a:pt x="46" y="1521"/>
                      </a:lnTo>
                      <a:cubicBezTo>
                        <a:pt x="26" y="1365"/>
                        <a:pt x="0" y="1200"/>
                        <a:pt x="0" y="888"/>
                      </a:cubicBezTo>
                      <a:cubicBezTo>
                        <a:pt x="0" y="576"/>
                        <a:pt x="58" y="335"/>
                        <a:pt x="58" y="335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C0C0C0">
                        <a:gamma/>
                        <a:tint val="0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264" name="Freeform 168">
                  <a:extLst>
                    <a:ext uri="{FF2B5EF4-FFF2-40B4-BE49-F238E27FC236}">
                      <a16:creationId xmlns:a16="http://schemas.microsoft.com/office/drawing/2014/main" id="{B0C7B263-F696-4221-9589-045860F738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25" y="780"/>
                  <a:ext cx="1768" cy="1627"/>
                </a:xfrm>
                <a:custGeom>
                  <a:avLst/>
                  <a:gdLst>
                    <a:gd name="T0" fmla="*/ 58 w 1980"/>
                    <a:gd name="T1" fmla="*/ 335 h 1823"/>
                    <a:gd name="T2" fmla="*/ 219 w 1980"/>
                    <a:gd name="T3" fmla="*/ 0 h 1823"/>
                    <a:gd name="T4" fmla="*/ 1980 w 1980"/>
                    <a:gd name="T5" fmla="*/ 8 h 1823"/>
                    <a:gd name="T6" fmla="*/ 1872 w 1980"/>
                    <a:gd name="T7" fmla="*/ 335 h 1823"/>
                    <a:gd name="T8" fmla="*/ 1815 w 1980"/>
                    <a:gd name="T9" fmla="*/ 928 h 1823"/>
                    <a:gd name="T10" fmla="*/ 1867 w 1980"/>
                    <a:gd name="T11" fmla="*/ 1369 h 1823"/>
                    <a:gd name="T12" fmla="*/ 1980 w 1980"/>
                    <a:gd name="T13" fmla="*/ 1823 h 1823"/>
                    <a:gd name="T14" fmla="*/ 166 w 1980"/>
                    <a:gd name="T15" fmla="*/ 1823 h 1823"/>
                    <a:gd name="T16" fmla="*/ 46 w 1980"/>
                    <a:gd name="T17" fmla="*/ 1521 h 1823"/>
                    <a:gd name="T18" fmla="*/ 0 w 1980"/>
                    <a:gd name="T19" fmla="*/ 888 h 1823"/>
                    <a:gd name="T20" fmla="*/ 58 w 1980"/>
                    <a:gd name="T21" fmla="*/ 335 h 18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980" h="1823">
                      <a:moveTo>
                        <a:pt x="58" y="335"/>
                      </a:moveTo>
                      <a:lnTo>
                        <a:pt x="219" y="0"/>
                      </a:lnTo>
                      <a:lnTo>
                        <a:pt x="1980" y="8"/>
                      </a:lnTo>
                      <a:lnTo>
                        <a:pt x="1872" y="335"/>
                      </a:lnTo>
                      <a:cubicBezTo>
                        <a:pt x="1845" y="488"/>
                        <a:pt x="1816" y="756"/>
                        <a:pt x="1815" y="928"/>
                      </a:cubicBezTo>
                      <a:cubicBezTo>
                        <a:pt x="1815" y="1251"/>
                        <a:pt x="1835" y="1219"/>
                        <a:pt x="1867" y="1369"/>
                      </a:cubicBezTo>
                      <a:lnTo>
                        <a:pt x="1980" y="1823"/>
                      </a:lnTo>
                      <a:lnTo>
                        <a:pt x="166" y="1823"/>
                      </a:lnTo>
                      <a:lnTo>
                        <a:pt x="46" y="1521"/>
                      </a:lnTo>
                      <a:cubicBezTo>
                        <a:pt x="26" y="1365"/>
                        <a:pt x="0" y="1200"/>
                        <a:pt x="0" y="888"/>
                      </a:cubicBezTo>
                      <a:cubicBezTo>
                        <a:pt x="0" y="576"/>
                        <a:pt x="58" y="335"/>
                        <a:pt x="58" y="335"/>
                      </a:cubicBezTo>
                      <a:close/>
                    </a:path>
                  </a:pathLst>
                </a:custGeom>
                <a:solidFill>
                  <a:srgbClr val="969696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265" name="Rectangle 169">
                  <a:extLst>
                    <a:ext uri="{FF2B5EF4-FFF2-40B4-BE49-F238E27FC236}">
                      <a16:creationId xmlns:a16="http://schemas.microsoft.com/office/drawing/2014/main" id="{CB68FBE1-DABC-47F1-8F89-79FAEF8E3CC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4" y="799"/>
                  <a:ext cx="95" cy="1709"/>
                </a:xfrm>
                <a:prstGeom prst="rect">
                  <a:avLst/>
                </a:prstGeom>
                <a:gradFill rotWithShape="1">
                  <a:gsLst>
                    <a:gs pos="0">
                      <a:srgbClr val="800000"/>
                    </a:gs>
                    <a:gs pos="50000">
                      <a:srgbClr val="800000">
                        <a:gamma/>
                        <a:shade val="63529"/>
                        <a:invGamma/>
                      </a:srgbClr>
                    </a:gs>
                    <a:gs pos="100000">
                      <a:srgbClr val="800000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266" name="Rectangle 170">
                  <a:extLst>
                    <a:ext uri="{FF2B5EF4-FFF2-40B4-BE49-F238E27FC236}">
                      <a16:creationId xmlns:a16="http://schemas.microsoft.com/office/drawing/2014/main" id="{22CD4F92-6F0F-47B5-85B5-1A5B4586C94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10" y="686"/>
                  <a:ext cx="102" cy="1822"/>
                </a:xfrm>
                <a:prstGeom prst="rect">
                  <a:avLst/>
                </a:prstGeom>
                <a:gradFill rotWithShape="1">
                  <a:gsLst>
                    <a:gs pos="0">
                      <a:srgbClr val="800000"/>
                    </a:gs>
                    <a:gs pos="50000">
                      <a:srgbClr val="800000">
                        <a:gamma/>
                        <a:shade val="63529"/>
                        <a:invGamma/>
                      </a:srgbClr>
                    </a:gs>
                    <a:gs pos="100000">
                      <a:srgbClr val="800000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267" name="Freeform 171">
                  <a:extLst>
                    <a:ext uri="{FF2B5EF4-FFF2-40B4-BE49-F238E27FC236}">
                      <a16:creationId xmlns:a16="http://schemas.microsoft.com/office/drawing/2014/main" id="{8EBCBA3C-6BBE-4E06-8582-3D290854618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2496" y="780"/>
                  <a:ext cx="1768" cy="1627"/>
                </a:xfrm>
                <a:custGeom>
                  <a:avLst/>
                  <a:gdLst>
                    <a:gd name="T0" fmla="*/ 58 w 1980"/>
                    <a:gd name="T1" fmla="*/ 335 h 1823"/>
                    <a:gd name="T2" fmla="*/ 219 w 1980"/>
                    <a:gd name="T3" fmla="*/ 0 h 1823"/>
                    <a:gd name="T4" fmla="*/ 1980 w 1980"/>
                    <a:gd name="T5" fmla="*/ 8 h 1823"/>
                    <a:gd name="T6" fmla="*/ 1872 w 1980"/>
                    <a:gd name="T7" fmla="*/ 335 h 1823"/>
                    <a:gd name="T8" fmla="*/ 1815 w 1980"/>
                    <a:gd name="T9" fmla="*/ 928 h 1823"/>
                    <a:gd name="T10" fmla="*/ 1867 w 1980"/>
                    <a:gd name="T11" fmla="*/ 1369 h 1823"/>
                    <a:gd name="T12" fmla="*/ 1980 w 1980"/>
                    <a:gd name="T13" fmla="*/ 1823 h 1823"/>
                    <a:gd name="T14" fmla="*/ 166 w 1980"/>
                    <a:gd name="T15" fmla="*/ 1823 h 1823"/>
                    <a:gd name="T16" fmla="*/ 46 w 1980"/>
                    <a:gd name="T17" fmla="*/ 1521 h 1823"/>
                    <a:gd name="T18" fmla="*/ 0 w 1980"/>
                    <a:gd name="T19" fmla="*/ 888 h 1823"/>
                    <a:gd name="T20" fmla="*/ 58 w 1980"/>
                    <a:gd name="T21" fmla="*/ 335 h 18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980" h="1823">
                      <a:moveTo>
                        <a:pt x="58" y="335"/>
                      </a:moveTo>
                      <a:lnTo>
                        <a:pt x="219" y="0"/>
                      </a:lnTo>
                      <a:lnTo>
                        <a:pt x="1980" y="8"/>
                      </a:lnTo>
                      <a:lnTo>
                        <a:pt x="1872" y="335"/>
                      </a:lnTo>
                      <a:cubicBezTo>
                        <a:pt x="1845" y="488"/>
                        <a:pt x="1816" y="756"/>
                        <a:pt x="1815" y="928"/>
                      </a:cubicBezTo>
                      <a:cubicBezTo>
                        <a:pt x="1815" y="1251"/>
                        <a:pt x="1835" y="1219"/>
                        <a:pt x="1867" y="1369"/>
                      </a:cubicBezTo>
                      <a:lnTo>
                        <a:pt x="1980" y="1823"/>
                      </a:lnTo>
                      <a:lnTo>
                        <a:pt x="166" y="1823"/>
                      </a:lnTo>
                      <a:lnTo>
                        <a:pt x="46" y="1521"/>
                      </a:lnTo>
                      <a:cubicBezTo>
                        <a:pt x="26" y="1365"/>
                        <a:pt x="0" y="1200"/>
                        <a:pt x="0" y="888"/>
                      </a:cubicBezTo>
                      <a:cubicBezTo>
                        <a:pt x="0" y="576"/>
                        <a:pt x="58" y="335"/>
                        <a:pt x="58" y="335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C0C0C0">
                        <a:gamma/>
                        <a:tint val="0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268" name="Rectangle 172">
                  <a:extLst>
                    <a:ext uri="{FF2B5EF4-FFF2-40B4-BE49-F238E27FC236}">
                      <a16:creationId xmlns:a16="http://schemas.microsoft.com/office/drawing/2014/main" id="{3685E00C-C529-4A8A-845D-ED211C05AD1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66" y="459"/>
                  <a:ext cx="114" cy="2041"/>
                </a:xfrm>
                <a:prstGeom prst="rect">
                  <a:avLst/>
                </a:prstGeom>
                <a:gradFill rotWithShape="1">
                  <a:gsLst>
                    <a:gs pos="0">
                      <a:srgbClr val="993300">
                        <a:gamma/>
                        <a:shade val="46275"/>
                        <a:invGamma/>
                      </a:srgbClr>
                    </a:gs>
                    <a:gs pos="50000">
                      <a:srgbClr val="993300"/>
                    </a:gs>
                    <a:gs pos="100000">
                      <a:srgbClr val="9933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269" name="Oval 173">
                  <a:extLst>
                    <a:ext uri="{FF2B5EF4-FFF2-40B4-BE49-F238E27FC236}">
                      <a16:creationId xmlns:a16="http://schemas.microsoft.com/office/drawing/2014/main" id="{57CBB036-FE8A-44EE-A931-C8260B144F3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6" y="1990"/>
                  <a:ext cx="339" cy="453"/>
                </a:xfrm>
                <a:prstGeom prst="ellipse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270" name="Oval 174">
                  <a:extLst>
                    <a:ext uri="{FF2B5EF4-FFF2-40B4-BE49-F238E27FC236}">
                      <a16:creationId xmlns:a16="http://schemas.microsoft.com/office/drawing/2014/main" id="{A0C58D08-E2C4-4235-8BBA-391BEC4E004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19" y="1990"/>
                  <a:ext cx="340" cy="453"/>
                </a:xfrm>
                <a:prstGeom prst="ellipse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271" name="Freeform 175">
                  <a:extLst>
                    <a:ext uri="{FF2B5EF4-FFF2-40B4-BE49-F238E27FC236}">
                      <a16:creationId xmlns:a16="http://schemas.microsoft.com/office/drawing/2014/main" id="{D4436101-1475-4933-95E9-BB68520012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06" y="2444"/>
                  <a:ext cx="3628" cy="1417"/>
                </a:xfrm>
                <a:custGeom>
                  <a:avLst/>
                  <a:gdLst>
                    <a:gd name="T0" fmla="*/ 226 w 3628"/>
                    <a:gd name="T1" fmla="*/ 1417 h 1417"/>
                    <a:gd name="T2" fmla="*/ 113 w 3628"/>
                    <a:gd name="T3" fmla="*/ 1190 h 1417"/>
                    <a:gd name="T4" fmla="*/ 0 w 3628"/>
                    <a:gd name="T5" fmla="*/ 737 h 1417"/>
                    <a:gd name="T6" fmla="*/ 0 w 3628"/>
                    <a:gd name="T7" fmla="*/ 0 h 1417"/>
                    <a:gd name="T8" fmla="*/ 3628 w 3628"/>
                    <a:gd name="T9" fmla="*/ 0 h 1417"/>
                    <a:gd name="T10" fmla="*/ 3628 w 3628"/>
                    <a:gd name="T11" fmla="*/ 737 h 1417"/>
                    <a:gd name="T12" fmla="*/ 3515 w 3628"/>
                    <a:gd name="T13" fmla="*/ 1190 h 1417"/>
                    <a:gd name="T14" fmla="*/ 3402 w 3628"/>
                    <a:gd name="T15" fmla="*/ 1417 h 1417"/>
                    <a:gd name="T16" fmla="*/ 226 w 3628"/>
                    <a:gd name="T17" fmla="*/ 1417 h 14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628" h="1417">
                      <a:moveTo>
                        <a:pt x="226" y="1417"/>
                      </a:moveTo>
                      <a:lnTo>
                        <a:pt x="113" y="1190"/>
                      </a:lnTo>
                      <a:lnTo>
                        <a:pt x="0" y="737"/>
                      </a:lnTo>
                      <a:lnTo>
                        <a:pt x="0" y="0"/>
                      </a:lnTo>
                      <a:lnTo>
                        <a:pt x="3628" y="0"/>
                      </a:lnTo>
                      <a:lnTo>
                        <a:pt x="3628" y="737"/>
                      </a:lnTo>
                      <a:lnTo>
                        <a:pt x="3515" y="1190"/>
                      </a:lnTo>
                      <a:lnTo>
                        <a:pt x="3402" y="1417"/>
                      </a:lnTo>
                      <a:lnTo>
                        <a:pt x="226" y="1417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9900">
                        <a:gamma/>
                        <a:tint val="73725"/>
                        <a:invGamma/>
                      </a:srgbClr>
                    </a:gs>
                    <a:gs pos="100000">
                      <a:srgbClr val="FF99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272" name="Rectangle 176">
                  <a:extLst>
                    <a:ext uri="{FF2B5EF4-FFF2-40B4-BE49-F238E27FC236}">
                      <a16:creationId xmlns:a16="http://schemas.microsoft.com/office/drawing/2014/main" id="{42477FA8-A120-4037-B0A2-E34AA0EE5C5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46" y="2444"/>
                  <a:ext cx="3288" cy="56"/>
                </a:xfrm>
                <a:prstGeom prst="rect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273" name="Rectangle 177">
                  <a:extLst>
                    <a:ext uri="{FF2B5EF4-FFF2-40B4-BE49-F238E27FC236}">
                      <a16:creationId xmlns:a16="http://schemas.microsoft.com/office/drawing/2014/main" id="{B4DAB6D8-3C20-40D9-901D-8E636A31953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49" y="2444"/>
                  <a:ext cx="283" cy="56"/>
                </a:xfrm>
                <a:prstGeom prst="rect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274" name="Rectangle 178">
                  <a:extLst>
                    <a:ext uri="{FF2B5EF4-FFF2-40B4-BE49-F238E27FC236}">
                      <a16:creationId xmlns:a16="http://schemas.microsoft.com/office/drawing/2014/main" id="{B92E8A20-3704-47DD-84E3-1610AD7686B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46" y="2727"/>
                  <a:ext cx="3288" cy="56"/>
                </a:xfrm>
                <a:prstGeom prst="rect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275" name="Rectangle 179">
                  <a:extLst>
                    <a:ext uri="{FF2B5EF4-FFF2-40B4-BE49-F238E27FC236}">
                      <a16:creationId xmlns:a16="http://schemas.microsoft.com/office/drawing/2014/main" id="{67FCE49D-55BE-439D-B307-B4C55F239E9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49" y="2727"/>
                  <a:ext cx="283" cy="57"/>
                </a:xfrm>
                <a:prstGeom prst="rect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276" name="Rectangle 180">
                  <a:extLst>
                    <a:ext uri="{FF2B5EF4-FFF2-40B4-BE49-F238E27FC236}">
                      <a16:creationId xmlns:a16="http://schemas.microsoft.com/office/drawing/2014/main" id="{3E23B140-025D-4DCA-96F8-17A9479FA1B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46" y="3011"/>
                  <a:ext cx="3288" cy="56"/>
                </a:xfrm>
                <a:prstGeom prst="rect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277" name="Rectangle 181">
                  <a:extLst>
                    <a:ext uri="{FF2B5EF4-FFF2-40B4-BE49-F238E27FC236}">
                      <a16:creationId xmlns:a16="http://schemas.microsoft.com/office/drawing/2014/main" id="{A7E2409E-5C95-4A07-8E77-DE03779611A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49" y="3011"/>
                  <a:ext cx="283" cy="56"/>
                </a:xfrm>
                <a:prstGeom prst="rect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278" name="Rectangle 182">
                  <a:extLst>
                    <a:ext uri="{FF2B5EF4-FFF2-40B4-BE49-F238E27FC236}">
                      <a16:creationId xmlns:a16="http://schemas.microsoft.com/office/drawing/2014/main" id="{96148448-CEC3-4691-95D4-D94EE1E5F0E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46" y="3294"/>
                  <a:ext cx="3231" cy="57"/>
                </a:xfrm>
                <a:prstGeom prst="rect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279" name="Rectangle 183">
                  <a:extLst>
                    <a:ext uri="{FF2B5EF4-FFF2-40B4-BE49-F238E27FC236}">
                      <a16:creationId xmlns:a16="http://schemas.microsoft.com/office/drawing/2014/main" id="{E7A63C3B-A9A8-4D64-9C76-EBA72F6538C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6" y="3294"/>
                  <a:ext cx="282" cy="57"/>
                </a:xfrm>
                <a:prstGeom prst="rect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280" name="Rectangle 184">
                  <a:extLst>
                    <a:ext uri="{FF2B5EF4-FFF2-40B4-BE49-F238E27FC236}">
                      <a16:creationId xmlns:a16="http://schemas.microsoft.com/office/drawing/2014/main" id="{AFDC2346-2649-409F-A6F2-3998B4C0D54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59" y="3578"/>
                  <a:ext cx="3062" cy="56"/>
                </a:xfrm>
                <a:prstGeom prst="rect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281" name="Rectangle 185">
                  <a:extLst>
                    <a:ext uri="{FF2B5EF4-FFF2-40B4-BE49-F238E27FC236}">
                      <a16:creationId xmlns:a16="http://schemas.microsoft.com/office/drawing/2014/main" id="{597DC963-B685-4FF8-9102-3F208B8F13F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62" y="3578"/>
                  <a:ext cx="340" cy="56"/>
                </a:xfrm>
                <a:prstGeom prst="rect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282" name="Freeform 186">
                  <a:extLst>
                    <a:ext uri="{FF2B5EF4-FFF2-40B4-BE49-F238E27FC236}">
                      <a16:creationId xmlns:a16="http://schemas.microsoft.com/office/drawing/2014/main" id="{684E2156-C7DC-4F06-BEA5-4B97F025165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89" y="2387"/>
                  <a:ext cx="340" cy="1474"/>
                </a:xfrm>
                <a:custGeom>
                  <a:avLst/>
                  <a:gdLst>
                    <a:gd name="T0" fmla="*/ 227 w 340"/>
                    <a:gd name="T1" fmla="*/ 1474 h 1474"/>
                    <a:gd name="T2" fmla="*/ 113 w 340"/>
                    <a:gd name="T3" fmla="*/ 1247 h 1474"/>
                    <a:gd name="T4" fmla="*/ 0 w 340"/>
                    <a:gd name="T5" fmla="*/ 794 h 1474"/>
                    <a:gd name="T6" fmla="*/ 0 w 340"/>
                    <a:gd name="T7" fmla="*/ 0 h 1474"/>
                    <a:gd name="T8" fmla="*/ 113 w 340"/>
                    <a:gd name="T9" fmla="*/ 0 h 1474"/>
                    <a:gd name="T10" fmla="*/ 113 w 340"/>
                    <a:gd name="T11" fmla="*/ 794 h 1474"/>
                    <a:gd name="T12" fmla="*/ 227 w 340"/>
                    <a:gd name="T13" fmla="*/ 1247 h 1474"/>
                    <a:gd name="T14" fmla="*/ 340 w 340"/>
                    <a:gd name="T15" fmla="*/ 1474 h 1474"/>
                    <a:gd name="T16" fmla="*/ 227 w 340"/>
                    <a:gd name="T17" fmla="*/ 1474 h 14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40" h="1474">
                      <a:moveTo>
                        <a:pt x="227" y="1474"/>
                      </a:moveTo>
                      <a:lnTo>
                        <a:pt x="113" y="1247"/>
                      </a:lnTo>
                      <a:lnTo>
                        <a:pt x="0" y="794"/>
                      </a:lnTo>
                      <a:lnTo>
                        <a:pt x="0" y="0"/>
                      </a:lnTo>
                      <a:lnTo>
                        <a:pt x="113" y="0"/>
                      </a:lnTo>
                      <a:lnTo>
                        <a:pt x="113" y="794"/>
                      </a:lnTo>
                      <a:lnTo>
                        <a:pt x="227" y="1247"/>
                      </a:lnTo>
                      <a:lnTo>
                        <a:pt x="340" y="1474"/>
                      </a:lnTo>
                      <a:lnTo>
                        <a:pt x="227" y="1474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9900"/>
                    </a:gs>
                    <a:gs pos="100000">
                      <a:srgbClr val="FF99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283" name="Freeform 187">
                  <a:extLst>
                    <a:ext uri="{FF2B5EF4-FFF2-40B4-BE49-F238E27FC236}">
                      <a16:creationId xmlns:a16="http://schemas.microsoft.com/office/drawing/2014/main" id="{D10EF49A-4801-4171-BE89-96194B2EE1A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32" y="2387"/>
                  <a:ext cx="340" cy="1474"/>
                </a:xfrm>
                <a:custGeom>
                  <a:avLst/>
                  <a:gdLst>
                    <a:gd name="T0" fmla="*/ 227 w 340"/>
                    <a:gd name="T1" fmla="*/ 1474 h 1474"/>
                    <a:gd name="T2" fmla="*/ 113 w 340"/>
                    <a:gd name="T3" fmla="*/ 1247 h 1474"/>
                    <a:gd name="T4" fmla="*/ 0 w 340"/>
                    <a:gd name="T5" fmla="*/ 794 h 1474"/>
                    <a:gd name="T6" fmla="*/ 0 w 340"/>
                    <a:gd name="T7" fmla="*/ 0 h 1474"/>
                    <a:gd name="T8" fmla="*/ 113 w 340"/>
                    <a:gd name="T9" fmla="*/ 0 h 1474"/>
                    <a:gd name="T10" fmla="*/ 113 w 340"/>
                    <a:gd name="T11" fmla="*/ 794 h 1474"/>
                    <a:gd name="T12" fmla="*/ 227 w 340"/>
                    <a:gd name="T13" fmla="*/ 1247 h 1474"/>
                    <a:gd name="T14" fmla="*/ 340 w 340"/>
                    <a:gd name="T15" fmla="*/ 1474 h 1474"/>
                    <a:gd name="T16" fmla="*/ 227 w 340"/>
                    <a:gd name="T17" fmla="*/ 1474 h 14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40" h="1474">
                      <a:moveTo>
                        <a:pt x="227" y="1474"/>
                      </a:moveTo>
                      <a:lnTo>
                        <a:pt x="113" y="1247"/>
                      </a:lnTo>
                      <a:lnTo>
                        <a:pt x="0" y="794"/>
                      </a:lnTo>
                      <a:lnTo>
                        <a:pt x="0" y="0"/>
                      </a:lnTo>
                      <a:lnTo>
                        <a:pt x="113" y="0"/>
                      </a:lnTo>
                      <a:lnTo>
                        <a:pt x="113" y="794"/>
                      </a:lnTo>
                      <a:lnTo>
                        <a:pt x="227" y="1247"/>
                      </a:lnTo>
                      <a:lnTo>
                        <a:pt x="340" y="1474"/>
                      </a:lnTo>
                      <a:lnTo>
                        <a:pt x="227" y="1474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284" name="Freeform 188">
                  <a:extLst>
                    <a:ext uri="{FF2B5EF4-FFF2-40B4-BE49-F238E27FC236}">
                      <a16:creationId xmlns:a16="http://schemas.microsoft.com/office/drawing/2014/main" id="{8EDFDC21-1320-41BB-9AFC-BBAE822D2D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51" y="2387"/>
                  <a:ext cx="340" cy="1474"/>
                </a:xfrm>
                <a:custGeom>
                  <a:avLst/>
                  <a:gdLst>
                    <a:gd name="T0" fmla="*/ 113 w 340"/>
                    <a:gd name="T1" fmla="*/ 1474 h 1474"/>
                    <a:gd name="T2" fmla="*/ 226 w 340"/>
                    <a:gd name="T3" fmla="*/ 1247 h 1474"/>
                    <a:gd name="T4" fmla="*/ 340 w 340"/>
                    <a:gd name="T5" fmla="*/ 794 h 1474"/>
                    <a:gd name="T6" fmla="*/ 340 w 340"/>
                    <a:gd name="T7" fmla="*/ 0 h 1474"/>
                    <a:gd name="T8" fmla="*/ 226 w 340"/>
                    <a:gd name="T9" fmla="*/ 0 h 1474"/>
                    <a:gd name="T10" fmla="*/ 226 w 340"/>
                    <a:gd name="T11" fmla="*/ 794 h 1474"/>
                    <a:gd name="T12" fmla="*/ 113 w 340"/>
                    <a:gd name="T13" fmla="*/ 1247 h 1474"/>
                    <a:gd name="T14" fmla="*/ 0 w 340"/>
                    <a:gd name="T15" fmla="*/ 1474 h 1474"/>
                    <a:gd name="T16" fmla="*/ 113 w 340"/>
                    <a:gd name="T17" fmla="*/ 1474 h 14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40" h="1474">
                      <a:moveTo>
                        <a:pt x="113" y="1474"/>
                      </a:moveTo>
                      <a:lnTo>
                        <a:pt x="226" y="1247"/>
                      </a:lnTo>
                      <a:lnTo>
                        <a:pt x="340" y="794"/>
                      </a:lnTo>
                      <a:lnTo>
                        <a:pt x="340" y="0"/>
                      </a:lnTo>
                      <a:lnTo>
                        <a:pt x="226" y="0"/>
                      </a:lnTo>
                      <a:lnTo>
                        <a:pt x="226" y="794"/>
                      </a:lnTo>
                      <a:lnTo>
                        <a:pt x="113" y="1247"/>
                      </a:lnTo>
                      <a:lnTo>
                        <a:pt x="0" y="1474"/>
                      </a:lnTo>
                      <a:lnTo>
                        <a:pt x="113" y="1474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9900"/>
                    </a:gs>
                    <a:gs pos="100000">
                      <a:srgbClr val="FF99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285" name="Freeform 189">
                  <a:extLst>
                    <a:ext uri="{FF2B5EF4-FFF2-40B4-BE49-F238E27FC236}">
                      <a16:creationId xmlns:a16="http://schemas.microsoft.com/office/drawing/2014/main" id="{3EFA5CCE-68AE-4DB7-A579-E5D58835947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08" y="2387"/>
                  <a:ext cx="340" cy="1474"/>
                </a:xfrm>
                <a:custGeom>
                  <a:avLst/>
                  <a:gdLst>
                    <a:gd name="T0" fmla="*/ 113 w 340"/>
                    <a:gd name="T1" fmla="*/ 1474 h 1474"/>
                    <a:gd name="T2" fmla="*/ 226 w 340"/>
                    <a:gd name="T3" fmla="*/ 1247 h 1474"/>
                    <a:gd name="T4" fmla="*/ 340 w 340"/>
                    <a:gd name="T5" fmla="*/ 794 h 1474"/>
                    <a:gd name="T6" fmla="*/ 340 w 340"/>
                    <a:gd name="T7" fmla="*/ 0 h 1474"/>
                    <a:gd name="T8" fmla="*/ 226 w 340"/>
                    <a:gd name="T9" fmla="*/ 0 h 1474"/>
                    <a:gd name="T10" fmla="*/ 226 w 340"/>
                    <a:gd name="T11" fmla="*/ 794 h 1474"/>
                    <a:gd name="T12" fmla="*/ 113 w 340"/>
                    <a:gd name="T13" fmla="*/ 1247 h 1474"/>
                    <a:gd name="T14" fmla="*/ 0 w 340"/>
                    <a:gd name="T15" fmla="*/ 1474 h 1474"/>
                    <a:gd name="T16" fmla="*/ 113 w 340"/>
                    <a:gd name="T17" fmla="*/ 1474 h 14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40" h="1474">
                      <a:moveTo>
                        <a:pt x="113" y="1474"/>
                      </a:moveTo>
                      <a:lnTo>
                        <a:pt x="226" y="1247"/>
                      </a:lnTo>
                      <a:lnTo>
                        <a:pt x="340" y="794"/>
                      </a:lnTo>
                      <a:lnTo>
                        <a:pt x="340" y="0"/>
                      </a:lnTo>
                      <a:lnTo>
                        <a:pt x="226" y="0"/>
                      </a:lnTo>
                      <a:lnTo>
                        <a:pt x="226" y="794"/>
                      </a:lnTo>
                      <a:lnTo>
                        <a:pt x="113" y="1247"/>
                      </a:lnTo>
                      <a:lnTo>
                        <a:pt x="0" y="1474"/>
                      </a:lnTo>
                      <a:lnTo>
                        <a:pt x="113" y="1474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286" name="Oval 190">
                  <a:extLst>
                    <a:ext uri="{FF2B5EF4-FFF2-40B4-BE49-F238E27FC236}">
                      <a16:creationId xmlns:a16="http://schemas.microsoft.com/office/drawing/2014/main" id="{A230C522-86D0-46EA-9EE4-15FF0CB7765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76" y="2103"/>
                  <a:ext cx="170" cy="284"/>
                </a:xfrm>
                <a:prstGeom prst="ellipse">
                  <a:avLst/>
                </a:prstGeom>
                <a:noFill/>
                <a:ln w="19050">
                  <a:solidFill>
                    <a:srgbClr val="FF66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287" name="Oval 191">
                  <a:extLst>
                    <a:ext uri="{FF2B5EF4-FFF2-40B4-BE49-F238E27FC236}">
                      <a16:creationId xmlns:a16="http://schemas.microsoft.com/office/drawing/2014/main" id="{7AA2BF6F-15DC-437B-83B0-380C8683D1D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76" y="2160"/>
                  <a:ext cx="113" cy="171"/>
                </a:xfrm>
                <a:prstGeom prst="ellipse">
                  <a:avLst/>
                </a:prstGeom>
                <a:noFill/>
                <a:ln w="19050">
                  <a:solidFill>
                    <a:srgbClr val="FF66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288" name="Freeform 192">
                  <a:extLst>
                    <a:ext uri="{FF2B5EF4-FFF2-40B4-BE49-F238E27FC236}">
                      <a16:creationId xmlns:a16="http://schemas.microsoft.com/office/drawing/2014/main" id="{9A4D9463-180B-40B4-B7BB-B8F60CAABD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59" y="572"/>
                  <a:ext cx="1980" cy="1823"/>
                </a:xfrm>
                <a:custGeom>
                  <a:avLst/>
                  <a:gdLst>
                    <a:gd name="T0" fmla="*/ 58 w 1980"/>
                    <a:gd name="T1" fmla="*/ 335 h 1823"/>
                    <a:gd name="T2" fmla="*/ 219 w 1980"/>
                    <a:gd name="T3" fmla="*/ 0 h 1823"/>
                    <a:gd name="T4" fmla="*/ 1980 w 1980"/>
                    <a:gd name="T5" fmla="*/ 8 h 1823"/>
                    <a:gd name="T6" fmla="*/ 1872 w 1980"/>
                    <a:gd name="T7" fmla="*/ 335 h 1823"/>
                    <a:gd name="T8" fmla="*/ 1815 w 1980"/>
                    <a:gd name="T9" fmla="*/ 928 h 1823"/>
                    <a:gd name="T10" fmla="*/ 1867 w 1980"/>
                    <a:gd name="T11" fmla="*/ 1369 h 1823"/>
                    <a:gd name="T12" fmla="*/ 1980 w 1980"/>
                    <a:gd name="T13" fmla="*/ 1823 h 1823"/>
                    <a:gd name="T14" fmla="*/ 166 w 1980"/>
                    <a:gd name="T15" fmla="*/ 1823 h 1823"/>
                    <a:gd name="T16" fmla="*/ 46 w 1980"/>
                    <a:gd name="T17" fmla="*/ 1521 h 1823"/>
                    <a:gd name="T18" fmla="*/ 0 w 1980"/>
                    <a:gd name="T19" fmla="*/ 888 h 1823"/>
                    <a:gd name="T20" fmla="*/ 58 w 1980"/>
                    <a:gd name="T21" fmla="*/ 335 h 18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980" h="1823">
                      <a:moveTo>
                        <a:pt x="58" y="335"/>
                      </a:moveTo>
                      <a:lnTo>
                        <a:pt x="219" y="0"/>
                      </a:lnTo>
                      <a:lnTo>
                        <a:pt x="1980" y="8"/>
                      </a:lnTo>
                      <a:lnTo>
                        <a:pt x="1872" y="335"/>
                      </a:lnTo>
                      <a:cubicBezTo>
                        <a:pt x="1845" y="488"/>
                        <a:pt x="1816" y="756"/>
                        <a:pt x="1815" y="928"/>
                      </a:cubicBezTo>
                      <a:cubicBezTo>
                        <a:pt x="1815" y="1251"/>
                        <a:pt x="1835" y="1219"/>
                        <a:pt x="1867" y="1369"/>
                      </a:cubicBezTo>
                      <a:lnTo>
                        <a:pt x="1980" y="1823"/>
                      </a:lnTo>
                      <a:lnTo>
                        <a:pt x="166" y="1823"/>
                      </a:lnTo>
                      <a:lnTo>
                        <a:pt x="46" y="1521"/>
                      </a:lnTo>
                      <a:cubicBezTo>
                        <a:pt x="26" y="1365"/>
                        <a:pt x="0" y="1200"/>
                        <a:pt x="0" y="888"/>
                      </a:cubicBezTo>
                      <a:cubicBezTo>
                        <a:pt x="0" y="576"/>
                        <a:pt x="58" y="335"/>
                        <a:pt x="58" y="335"/>
                      </a:cubicBezTo>
                      <a:close/>
                    </a:path>
                  </a:pathLst>
                </a:custGeom>
                <a:solidFill>
                  <a:srgbClr val="969696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289" name="Freeform 193">
                  <a:extLst>
                    <a:ext uri="{FF2B5EF4-FFF2-40B4-BE49-F238E27FC236}">
                      <a16:creationId xmlns:a16="http://schemas.microsoft.com/office/drawing/2014/main" id="{62BAF315-00FE-4D65-AA67-383B741A829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06" y="564"/>
                  <a:ext cx="1980" cy="1823"/>
                </a:xfrm>
                <a:custGeom>
                  <a:avLst/>
                  <a:gdLst>
                    <a:gd name="T0" fmla="*/ 58 w 1980"/>
                    <a:gd name="T1" fmla="*/ 335 h 1823"/>
                    <a:gd name="T2" fmla="*/ 219 w 1980"/>
                    <a:gd name="T3" fmla="*/ 0 h 1823"/>
                    <a:gd name="T4" fmla="*/ 1980 w 1980"/>
                    <a:gd name="T5" fmla="*/ 8 h 1823"/>
                    <a:gd name="T6" fmla="*/ 1872 w 1980"/>
                    <a:gd name="T7" fmla="*/ 335 h 1823"/>
                    <a:gd name="T8" fmla="*/ 1815 w 1980"/>
                    <a:gd name="T9" fmla="*/ 928 h 1823"/>
                    <a:gd name="T10" fmla="*/ 1867 w 1980"/>
                    <a:gd name="T11" fmla="*/ 1369 h 1823"/>
                    <a:gd name="T12" fmla="*/ 1980 w 1980"/>
                    <a:gd name="T13" fmla="*/ 1823 h 1823"/>
                    <a:gd name="T14" fmla="*/ 166 w 1980"/>
                    <a:gd name="T15" fmla="*/ 1823 h 1823"/>
                    <a:gd name="T16" fmla="*/ 46 w 1980"/>
                    <a:gd name="T17" fmla="*/ 1521 h 1823"/>
                    <a:gd name="T18" fmla="*/ 0 w 1980"/>
                    <a:gd name="T19" fmla="*/ 888 h 1823"/>
                    <a:gd name="T20" fmla="*/ 58 w 1980"/>
                    <a:gd name="T21" fmla="*/ 335 h 18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980" h="1823">
                      <a:moveTo>
                        <a:pt x="58" y="335"/>
                      </a:moveTo>
                      <a:lnTo>
                        <a:pt x="219" y="0"/>
                      </a:lnTo>
                      <a:lnTo>
                        <a:pt x="1980" y="8"/>
                      </a:lnTo>
                      <a:lnTo>
                        <a:pt x="1872" y="335"/>
                      </a:lnTo>
                      <a:cubicBezTo>
                        <a:pt x="1845" y="488"/>
                        <a:pt x="1816" y="756"/>
                        <a:pt x="1815" y="928"/>
                      </a:cubicBezTo>
                      <a:cubicBezTo>
                        <a:pt x="1815" y="1251"/>
                        <a:pt x="1835" y="1219"/>
                        <a:pt x="1867" y="1369"/>
                      </a:cubicBezTo>
                      <a:lnTo>
                        <a:pt x="1980" y="1823"/>
                      </a:lnTo>
                      <a:lnTo>
                        <a:pt x="166" y="1823"/>
                      </a:lnTo>
                      <a:lnTo>
                        <a:pt x="46" y="1521"/>
                      </a:lnTo>
                      <a:cubicBezTo>
                        <a:pt x="26" y="1365"/>
                        <a:pt x="0" y="1200"/>
                        <a:pt x="0" y="888"/>
                      </a:cubicBezTo>
                      <a:cubicBezTo>
                        <a:pt x="0" y="576"/>
                        <a:pt x="58" y="335"/>
                        <a:pt x="58" y="335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C0C0C0">
                        <a:gamma/>
                        <a:tint val="0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</p:grpSp>
      <p:sp>
        <p:nvSpPr>
          <p:cNvPr id="4323" name="Text Box 227">
            <a:extLst>
              <a:ext uri="{FF2B5EF4-FFF2-40B4-BE49-F238E27FC236}">
                <a16:creationId xmlns:a16="http://schemas.microsoft.com/office/drawing/2014/main" id="{967E67C3-124D-4F5D-BB23-8B927EC2B0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31938" y="1268413"/>
            <a:ext cx="6589712" cy="803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>
            <a:spAutoFit/>
          </a:bodyPr>
          <a:lstStyle/>
          <a:p>
            <a:r>
              <a:rPr lang="ja-JP" altLang="en-US" sz="2800">
                <a:ea typeface="メイリオ" panose="020B0604030504040204" pitchFamily="50" charset="-128"/>
              </a:rPr>
              <a:t>一、</a:t>
            </a:r>
          </a:p>
          <a:p>
            <a:endParaRPr lang="ja-JP" altLang="en-US" sz="2800">
              <a:ea typeface="メイリオ" panose="020B0604030504040204" pitchFamily="50" charset="-128"/>
            </a:endParaRPr>
          </a:p>
          <a:p>
            <a:r>
              <a:rPr lang="ja-JP" altLang="en-US" sz="2800">
                <a:ea typeface="メイリオ" panose="020B0604030504040204" pitchFamily="50" charset="-128"/>
              </a:rPr>
              <a:t>一、</a:t>
            </a:r>
          </a:p>
          <a:p>
            <a:endParaRPr lang="ja-JP" altLang="en-US" sz="2800">
              <a:ea typeface="メイリオ" panose="020B0604030504040204" pitchFamily="50" charset="-128"/>
            </a:endParaRPr>
          </a:p>
          <a:p>
            <a:r>
              <a:rPr lang="ja-JP" altLang="en-US" sz="2800">
                <a:ea typeface="メイリオ" panose="020B0604030504040204" pitchFamily="50" charset="-128"/>
              </a:rPr>
              <a:t>一、</a:t>
            </a:r>
          </a:p>
          <a:p>
            <a:endParaRPr lang="ja-JP" altLang="en-US" sz="2800">
              <a:ea typeface="メイリオ" panose="020B0604030504040204" pitchFamily="50" charset="-128"/>
            </a:endParaRPr>
          </a:p>
          <a:p>
            <a:r>
              <a:rPr lang="ja-JP" altLang="en-US" sz="2800">
                <a:ea typeface="メイリオ" panose="020B0604030504040204" pitchFamily="50" charset="-128"/>
              </a:rPr>
              <a:t>一、</a:t>
            </a:r>
          </a:p>
          <a:p>
            <a:endParaRPr lang="ja-JP" altLang="en-US" sz="2800">
              <a:ea typeface="メイリオ" panose="020B0604030504040204" pitchFamily="50" charset="-128"/>
            </a:endParaRPr>
          </a:p>
          <a:p>
            <a:r>
              <a:rPr lang="ja-JP" altLang="en-US" sz="2800">
                <a:ea typeface="メイリオ" panose="020B0604030504040204" pitchFamily="50" charset="-128"/>
              </a:rPr>
              <a:t>一、</a:t>
            </a:r>
          </a:p>
          <a:p>
            <a:endParaRPr lang="ja-JP" altLang="en-US" sz="2800">
              <a:ea typeface="メイリオ" panose="020B0604030504040204" pitchFamily="50" charset="-128"/>
            </a:endParaRPr>
          </a:p>
          <a:p>
            <a:r>
              <a:rPr lang="ja-JP" altLang="en-US" sz="2800">
                <a:ea typeface="メイリオ" panose="020B0604030504040204" pitchFamily="50" charset="-128"/>
              </a:rPr>
              <a:t>一、</a:t>
            </a:r>
          </a:p>
          <a:p>
            <a:endParaRPr lang="ja-JP" altLang="en-US" sz="2800">
              <a:ea typeface="メイリオ" panose="020B0604030504040204" pitchFamily="50" charset="-128"/>
            </a:endParaRPr>
          </a:p>
          <a:p>
            <a:r>
              <a:rPr lang="ja-JP" altLang="en-US" sz="2800">
                <a:ea typeface="メイリオ" panose="020B0604030504040204" pitchFamily="50" charset="-128"/>
              </a:rPr>
              <a:t>一、</a:t>
            </a:r>
          </a:p>
          <a:p>
            <a:endParaRPr lang="ja-JP" altLang="en-US" sz="2800">
              <a:ea typeface="メイリオ" panose="020B0604030504040204" pitchFamily="50" charset="-128"/>
            </a:endParaRPr>
          </a:p>
          <a:p>
            <a:r>
              <a:rPr lang="ja-JP" altLang="en-US" sz="2800">
                <a:ea typeface="メイリオ" panose="020B0604030504040204" pitchFamily="50" charset="-128"/>
              </a:rPr>
              <a:t>一、</a:t>
            </a:r>
          </a:p>
        </p:txBody>
      </p:sp>
      <p:sp>
        <p:nvSpPr>
          <p:cNvPr id="4324" name="Freeform 228">
            <a:extLst>
              <a:ext uri="{FF2B5EF4-FFF2-40B4-BE49-F238E27FC236}">
                <a16:creationId xmlns:a16="http://schemas.microsoft.com/office/drawing/2014/main" id="{46836329-D1D3-4D2C-87D7-C25DF07C5633}"/>
              </a:ext>
            </a:extLst>
          </p:cNvPr>
          <p:cNvSpPr>
            <a:spLocks/>
          </p:cNvSpPr>
          <p:nvPr/>
        </p:nvSpPr>
        <p:spPr bwMode="auto">
          <a:xfrm>
            <a:off x="1588" y="5759450"/>
            <a:ext cx="9902825" cy="519113"/>
          </a:xfrm>
          <a:custGeom>
            <a:avLst/>
            <a:gdLst>
              <a:gd name="T0" fmla="*/ 0 w 6350"/>
              <a:gd name="T1" fmla="*/ 491 h 491"/>
              <a:gd name="T2" fmla="*/ 0 w 6350"/>
              <a:gd name="T3" fmla="*/ 38 h 491"/>
              <a:gd name="T4" fmla="*/ 227 w 6350"/>
              <a:gd name="T5" fmla="*/ 264 h 491"/>
              <a:gd name="T6" fmla="*/ 453 w 6350"/>
              <a:gd name="T7" fmla="*/ 38 h 491"/>
              <a:gd name="T8" fmla="*/ 680 w 6350"/>
              <a:gd name="T9" fmla="*/ 264 h 491"/>
              <a:gd name="T10" fmla="*/ 907 w 6350"/>
              <a:gd name="T11" fmla="*/ 38 h 491"/>
              <a:gd name="T12" fmla="*/ 1134 w 6350"/>
              <a:gd name="T13" fmla="*/ 264 h 491"/>
              <a:gd name="T14" fmla="*/ 1361 w 6350"/>
              <a:gd name="T15" fmla="*/ 38 h 491"/>
              <a:gd name="T16" fmla="*/ 1587 w 6350"/>
              <a:gd name="T17" fmla="*/ 264 h 491"/>
              <a:gd name="T18" fmla="*/ 1814 w 6350"/>
              <a:gd name="T19" fmla="*/ 38 h 491"/>
              <a:gd name="T20" fmla="*/ 2041 w 6350"/>
              <a:gd name="T21" fmla="*/ 264 h 491"/>
              <a:gd name="T22" fmla="*/ 2268 w 6350"/>
              <a:gd name="T23" fmla="*/ 38 h 491"/>
              <a:gd name="T24" fmla="*/ 2495 w 6350"/>
              <a:gd name="T25" fmla="*/ 264 h 491"/>
              <a:gd name="T26" fmla="*/ 2721 w 6350"/>
              <a:gd name="T27" fmla="*/ 38 h 491"/>
              <a:gd name="T28" fmla="*/ 2948 w 6350"/>
              <a:gd name="T29" fmla="*/ 264 h 491"/>
              <a:gd name="T30" fmla="*/ 3175 w 6350"/>
              <a:gd name="T31" fmla="*/ 38 h 491"/>
              <a:gd name="T32" fmla="*/ 3402 w 6350"/>
              <a:gd name="T33" fmla="*/ 264 h 491"/>
              <a:gd name="T34" fmla="*/ 3629 w 6350"/>
              <a:gd name="T35" fmla="*/ 38 h 491"/>
              <a:gd name="T36" fmla="*/ 3855 w 6350"/>
              <a:gd name="T37" fmla="*/ 264 h 491"/>
              <a:gd name="T38" fmla="*/ 4082 w 6350"/>
              <a:gd name="T39" fmla="*/ 38 h 491"/>
              <a:gd name="T40" fmla="*/ 4309 w 6350"/>
              <a:gd name="T41" fmla="*/ 264 h 491"/>
              <a:gd name="T42" fmla="*/ 4536 w 6350"/>
              <a:gd name="T43" fmla="*/ 38 h 491"/>
              <a:gd name="T44" fmla="*/ 4763 w 6350"/>
              <a:gd name="T45" fmla="*/ 264 h 491"/>
              <a:gd name="T46" fmla="*/ 4989 w 6350"/>
              <a:gd name="T47" fmla="*/ 38 h 491"/>
              <a:gd name="T48" fmla="*/ 5216 w 6350"/>
              <a:gd name="T49" fmla="*/ 264 h 491"/>
              <a:gd name="T50" fmla="*/ 5443 w 6350"/>
              <a:gd name="T51" fmla="*/ 38 h 491"/>
              <a:gd name="T52" fmla="*/ 5670 w 6350"/>
              <a:gd name="T53" fmla="*/ 264 h 491"/>
              <a:gd name="T54" fmla="*/ 5897 w 6350"/>
              <a:gd name="T55" fmla="*/ 38 h 491"/>
              <a:gd name="T56" fmla="*/ 6123 w 6350"/>
              <a:gd name="T57" fmla="*/ 264 h 491"/>
              <a:gd name="T58" fmla="*/ 6350 w 6350"/>
              <a:gd name="T59" fmla="*/ 38 h 491"/>
              <a:gd name="T60" fmla="*/ 6350 w 6350"/>
              <a:gd name="T61" fmla="*/ 491 h 491"/>
              <a:gd name="T62" fmla="*/ 0 w 6350"/>
              <a:gd name="T63" fmla="*/ 491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350" h="491">
                <a:moveTo>
                  <a:pt x="0" y="491"/>
                </a:moveTo>
                <a:lnTo>
                  <a:pt x="0" y="38"/>
                </a:lnTo>
                <a:cubicBezTo>
                  <a:pt x="38" y="0"/>
                  <a:pt x="152" y="264"/>
                  <a:pt x="227" y="264"/>
                </a:cubicBezTo>
                <a:cubicBezTo>
                  <a:pt x="302" y="264"/>
                  <a:pt x="378" y="38"/>
                  <a:pt x="453" y="38"/>
                </a:cubicBezTo>
                <a:cubicBezTo>
                  <a:pt x="528" y="38"/>
                  <a:pt x="604" y="264"/>
                  <a:pt x="680" y="264"/>
                </a:cubicBezTo>
                <a:cubicBezTo>
                  <a:pt x="756" y="264"/>
                  <a:pt x="831" y="38"/>
                  <a:pt x="907" y="38"/>
                </a:cubicBezTo>
                <a:cubicBezTo>
                  <a:pt x="983" y="38"/>
                  <a:pt x="1058" y="264"/>
                  <a:pt x="1134" y="264"/>
                </a:cubicBezTo>
                <a:cubicBezTo>
                  <a:pt x="1210" y="264"/>
                  <a:pt x="1286" y="38"/>
                  <a:pt x="1361" y="38"/>
                </a:cubicBezTo>
                <a:cubicBezTo>
                  <a:pt x="1436" y="38"/>
                  <a:pt x="1512" y="264"/>
                  <a:pt x="1587" y="264"/>
                </a:cubicBezTo>
                <a:cubicBezTo>
                  <a:pt x="1662" y="264"/>
                  <a:pt x="1738" y="38"/>
                  <a:pt x="1814" y="38"/>
                </a:cubicBezTo>
                <a:cubicBezTo>
                  <a:pt x="1890" y="38"/>
                  <a:pt x="1965" y="264"/>
                  <a:pt x="2041" y="264"/>
                </a:cubicBezTo>
                <a:cubicBezTo>
                  <a:pt x="2117" y="264"/>
                  <a:pt x="2192" y="38"/>
                  <a:pt x="2268" y="38"/>
                </a:cubicBezTo>
                <a:cubicBezTo>
                  <a:pt x="2344" y="38"/>
                  <a:pt x="2420" y="264"/>
                  <a:pt x="2495" y="264"/>
                </a:cubicBezTo>
                <a:cubicBezTo>
                  <a:pt x="2570" y="264"/>
                  <a:pt x="2646" y="38"/>
                  <a:pt x="2721" y="38"/>
                </a:cubicBezTo>
                <a:cubicBezTo>
                  <a:pt x="2796" y="38"/>
                  <a:pt x="2872" y="264"/>
                  <a:pt x="2948" y="264"/>
                </a:cubicBezTo>
                <a:cubicBezTo>
                  <a:pt x="3024" y="264"/>
                  <a:pt x="3099" y="38"/>
                  <a:pt x="3175" y="38"/>
                </a:cubicBezTo>
                <a:cubicBezTo>
                  <a:pt x="3251" y="38"/>
                  <a:pt x="3326" y="264"/>
                  <a:pt x="3402" y="264"/>
                </a:cubicBezTo>
                <a:cubicBezTo>
                  <a:pt x="3478" y="264"/>
                  <a:pt x="3554" y="38"/>
                  <a:pt x="3629" y="38"/>
                </a:cubicBezTo>
                <a:cubicBezTo>
                  <a:pt x="3704" y="38"/>
                  <a:pt x="3780" y="264"/>
                  <a:pt x="3855" y="264"/>
                </a:cubicBezTo>
                <a:cubicBezTo>
                  <a:pt x="3930" y="264"/>
                  <a:pt x="4006" y="38"/>
                  <a:pt x="4082" y="38"/>
                </a:cubicBezTo>
                <a:cubicBezTo>
                  <a:pt x="4158" y="38"/>
                  <a:pt x="4233" y="264"/>
                  <a:pt x="4309" y="264"/>
                </a:cubicBezTo>
                <a:cubicBezTo>
                  <a:pt x="4385" y="264"/>
                  <a:pt x="4460" y="38"/>
                  <a:pt x="4536" y="38"/>
                </a:cubicBezTo>
                <a:cubicBezTo>
                  <a:pt x="4612" y="38"/>
                  <a:pt x="4688" y="264"/>
                  <a:pt x="4763" y="264"/>
                </a:cubicBezTo>
                <a:cubicBezTo>
                  <a:pt x="4838" y="264"/>
                  <a:pt x="4914" y="38"/>
                  <a:pt x="4989" y="38"/>
                </a:cubicBezTo>
                <a:cubicBezTo>
                  <a:pt x="5064" y="38"/>
                  <a:pt x="5140" y="264"/>
                  <a:pt x="5216" y="264"/>
                </a:cubicBezTo>
                <a:cubicBezTo>
                  <a:pt x="5292" y="264"/>
                  <a:pt x="5367" y="38"/>
                  <a:pt x="5443" y="38"/>
                </a:cubicBezTo>
                <a:cubicBezTo>
                  <a:pt x="5519" y="38"/>
                  <a:pt x="5594" y="264"/>
                  <a:pt x="5670" y="264"/>
                </a:cubicBezTo>
                <a:cubicBezTo>
                  <a:pt x="5746" y="264"/>
                  <a:pt x="5822" y="38"/>
                  <a:pt x="5897" y="38"/>
                </a:cubicBezTo>
                <a:cubicBezTo>
                  <a:pt x="5972" y="38"/>
                  <a:pt x="6048" y="264"/>
                  <a:pt x="6123" y="264"/>
                </a:cubicBezTo>
                <a:cubicBezTo>
                  <a:pt x="6198" y="264"/>
                  <a:pt x="6312" y="0"/>
                  <a:pt x="6350" y="38"/>
                </a:cubicBezTo>
                <a:lnTo>
                  <a:pt x="6350" y="491"/>
                </a:lnTo>
                <a:lnTo>
                  <a:pt x="0" y="49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325" name="Freeform 229">
            <a:extLst>
              <a:ext uri="{FF2B5EF4-FFF2-40B4-BE49-F238E27FC236}">
                <a16:creationId xmlns:a16="http://schemas.microsoft.com/office/drawing/2014/main" id="{C2E4BB4D-E6F3-4176-9EF9-DF907EC2A837}"/>
              </a:ext>
            </a:extLst>
          </p:cNvPr>
          <p:cNvSpPr>
            <a:spLocks/>
          </p:cNvSpPr>
          <p:nvPr/>
        </p:nvSpPr>
        <p:spPr bwMode="auto">
          <a:xfrm>
            <a:off x="1588" y="5859463"/>
            <a:ext cx="9902825" cy="719137"/>
          </a:xfrm>
          <a:custGeom>
            <a:avLst/>
            <a:gdLst>
              <a:gd name="T0" fmla="*/ 0 w 6350"/>
              <a:gd name="T1" fmla="*/ 226 h 680"/>
              <a:gd name="T2" fmla="*/ 227 w 6350"/>
              <a:gd name="T3" fmla="*/ 0 h 680"/>
              <a:gd name="T4" fmla="*/ 453 w 6350"/>
              <a:gd name="T5" fmla="*/ 226 h 680"/>
              <a:gd name="T6" fmla="*/ 680 w 6350"/>
              <a:gd name="T7" fmla="*/ 0 h 680"/>
              <a:gd name="T8" fmla="*/ 907 w 6350"/>
              <a:gd name="T9" fmla="*/ 226 h 680"/>
              <a:gd name="T10" fmla="*/ 1134 w 6350"/>
              <a:gd name="T11" fmla="*/ 0 h 680"/>
              <a:gd name="T12" fmla="*/ 1361 w 6350"/>
              <a:gd name="T13" fmla="*/ 226 h 680"/>
              <a:gd name="T14" fmla="*/ 1587 w 6350"/>
              <a:gd name="T15" fmla="*/ 0 h 680"/>
              <a:gd name="T16" fmla="*/ 1814 w 6350"/>
              <a:gd name="T17" fmla="*/ 226 h 680"/>
              <a:gd name="T18" fmla="*/ 2041 w 6350"/>
              <a:gd name="T19" fmla="*/ 0 h 680"/>
              <a:gd name="T20" fmla="*/ 2268 w 6350"/>
              <a:gd name="T21" fmla="*/ 226 h 680"/>
              <a:gd name="T22" fmla="*/ 2495 w 6350"/>
              <a:gd name="T23" fmla="*/ 0 h 680"/>
              <a:gd name="T24" fmla="*/ 2721 w 6350"/>
              <a:gd name="T25" fmla="*/ 226 h 680"/>
              <a:gd name="T26" fmla="*/ 2948 w 6350"/>
              <a:gd name="T27" fmla="*/ 0 h 680"/>
              <a:gd name="T28" fmla="*/ 3175 w 6350"/>
              <a:gd name="T29" fmla="*/ 226 h 680"/>
              <a:gd name="T30" fmla="*/ 3402 w 6350"/>
              <a:gd name="T31" fmla="*/ 0 h 680"/>
              <a:gd name="T32" fmla="*/ 3629 w 6350"/>
              <a:gd name="T33" fmla="*/ 226 h 680"/>
              <a:gd name="T34" fmla="*/ 3855 w 6350"/>
              <a:gd name="T35" fmla="*/ 0 h 680"/>
              <a:gd name="T36" fmla="*/ 4082 w 6350"/>
              <a:gd name="T37" fmla="*/ 226 h 680"/>
              <a:gd name="T38" fmla="*/ 4309 w 6350"/>
              <a:gd name="T39" fmla="*/ 0 h 680"/>
              <a:gd name="T40" fmla="*/ 4536 w 6350"/>
              <a:gd name="T41" fmla="*/ 226 h 680"/>
              <a:gd name="T42" fmla="*/ 4763 w 6350"/>
              <a:gd name="T43" fmla="*/ 0 h 680"/>
              <a:gd name="T44" fmla="*/ 4989 w 6350"/>
              <a:gd name="T45" fmla="*/ 226 h 680"/>
              <a:gd name="T46" fmla="*/ 5216 w 6350"/>
              <a:gd name="T47" fmla="*/ 0 h 680"/>
              <a:gd name="T48" fmla="*/ 5443 w 6350"/>
              <a:gd name="T49" fmla="*/ 226 h 680"/>
              <a:gd name="T50" fmla="*/ 5670 w 6350"/>
              <a:gd name="T51" fmla="*/ 0 h 680"/>
              <a:gd name="T52" fmla="*/ 5897 w 6350"/>
              <a:gd name="T53" fmla="*/ 226 h 680"/>
              <a:gd name="T54" fmla="*/ 6123 w 6350"/>
              <a:gd name="T55" fmla="*/ 0 h 680"/>
              <a:gd name="T56" fmla="*/ 6350 w 6350"/>
              <a:gd name="T57" fmla="*/ 226 h 680"/>
              <a:gd name="T58" fmla="*/ 6350 w 6350"/>
              <a:gd name="T59" fmla="*/ 680 h 680"/>
              <a:gd name="T60" fmla="*/ 0 w 6350"/>
              <a:gd name="T61" fmla="*/ 680 h 680"/>
              <a:gd name="T62" fmla="*/ 0 w 6350"/>
              <a:gd name="T63" fmla="*/ 226 h 6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350" h="680">
                <a:moveTo>
                  <a:pt x="0" y="226"/>
                </a:moveTo>
                <a:cubicBezTo>
                  <a:pt x="38" y="113"/>
                  <a:pt x="152" y="0"/>
                  <a:pt x="227" y="0"/>
                </a:cubicBezTo>
                <a:cubicBezTo>
                  <a:pt x="302" y="0"/>
                  <a:pt x="378" y="226"/>
                  <a:pt x="453" y="226"/>
                </a:cubicBezTo>
                <a:cubicBezTo>
                  <a:pt x="528" y="226"/>
                  <a:pt x="604" y="0"/>
                  <a:pt x="680" y="0"/>
                </a:cubicBezTo>
                <a:cubicBezTo>
                  <a:pt x="756" y="0"/>
                  <a:pt x="831" y="226"/>
                  <a:pt x="907" y="226"/>
                </a:cubicBezTo>
                <a:cubicBezTo>
                  <a:pt x="983" y="226"/>
                  <a:pt x="1058" y="0"/>
                  <a:pt x="1134" y="0"/>
                </a:cubicBezTo>
                <a:cubicBezTo>
                  <a:pt x="1210" y="0"/>
                  <a:pt x="1286" y="226"/>
                  <a:pt x="1361" y="226"/>
                </a:cubicBezTo>
                <a:cubicBezTo>
                  <a:pt x="1436" y="226"/>
                  <a:pt x="1512" y="0"/>
                  <a:pt x="1587" y="0"/>
                </a:cubicBezTo>
                <a:cubicBezTo>
                  <a:pt x="1662" y="0"/>
                  <a:pt x="1738" y="226"/>
                  <a:pt x="1814" y="226"/>
                </a:cubicBezTo>
                <a:cubicBezTo>
                  <a:pt x="1890" y="226"/>
                  <a:pt x="1965" y="0"/>
                  <a:pt x="2041" y="0"/>
                </a:cubicBezTo>
                <a:cubicBezTo>
                  <a:pt x="2117" y="0"/>
                  <a:pt x="2192" y="226"/>
                  <a:pt x="2268" y="226"/>
                </a:cubicBezTo>
                <a:cubicBezTo>
                  <a:pt x="2344" y="226"/>
                  <a:pt x="2420" y="0"/>
                  <a:pt x="2495" y="0"/>
                </a:cubicBezTo>
                <a:cubicBezTo>
                  <a:pt x="2570" y="0"/>
                  <a:pt x="2646" y="226"/>
                  <a:pt x="2721" y="226"/>
                </a:cubicBezTo>
                <a:cubicBezTo>
                  <a:pt x="2796" y="226"/>
                  <a:pt x="2872" y="0"/>
                  <a:pt x="2948" y="0"/>
                </a:cubicBezTo>
                <a:cubicBezTo>
                  <a:pt x="3024" y="0"/>
                  <a:pt x="3099" y="226"/>
                  <a:pt x="3175" y="226"/>
                </a:cubicBezTo>
                <a:cubicBezTo>
                  <a:pt x="3251" y="226"/>
                  <a:pt x="3326" y="0"/>
                  <a:pt x="3402" y="0"/>
                </a:cubicBezTo>
                <a:cubicBezTo>
                  <a:pt x="3478" y="0"/>
                  <a:pt x="3554" y="226"/>
                  <a:pt x="3629" y="226"/>
                </a:cubicBezTo>
                <a:cubicBezTo>
                  <a:pt x="3704" y="226"/>
                  <a:pt x="3780" y="0"/>
                  <a:pt x="3855" y="0"/>
                </a:cubicBezTo>
                <a:cubicBezTo>
                  <a:pt x="3930" y="0"/>
                  <a:pt x="4006" y="226"/>
                  <a:pt x="4082" y="226"/>
                </a:cubicBezTo>
                <a:cubicBezTo>
                  <a:pt x="4158" y="226"/>
                  <a:pt x="4233" y="0"/>
                  <a:pt x="4309" y="0"/>
                </a:cubicBezTo>
                <a:cubicBezTo>
                  <a:pt x="4385" y="0"/>
                  <a:pt x="4460" y="226"/>
                  <a:pt x="4536" y="226"/>
                </a:cubicBezTo>
                <a:cubicBezTo>
                  <a:pt x="4612" y="226"/>
                  <a:pt x="4688" y="0"/>
                  <a:pt x="4763" y="0"/>
                </a:cubicBezTo>
                <a:cubicBezTo>
                  <a:pt x="4838" y="0"/>
                  <a:pt x="4914" y="226"/>
                  <a:pt x="4989" y="226"/>
                </a:cubicBezTo>
                <a:cubicBezTo>
                  <a:pt x="5064" y="226"/>
                  <a:pt x="5140" y="0"/>
                  <a:pt x="5216" y="0"/>
                </a:cubicBezTo>
                <a:cubicBezTo>
                  <a:pt x="5292" y="0"/>
                  <a:pt x="5367" y="226"/>
                  <a:pt x="5443" y="226"/>
                </a:cubicBezTo>
                <a:cubicBezTo>
                  <a:pt x="5519" y="226"/>
                  <a:pt x="5594" y="0"/>
                  <a:pt x="5670" y="0"/>
                </a:cubicBezTo>
                <a:cubicBezTo>
                  <a:pt x="5746" y="0"/>
                  <a:pt x="5822" y="226"/>
                  <a:pt x="5897" y="226"/>
                </a:cubicBezTo>
                <a:cubicBezTo>
                  <a:pt x="5972" y="226"/>
                  <a:pt x="6048" y="0"/>
                  <a:pt x="6123" y="0"/>
                </a:cubicBezTo>
                <a:cubicBezTo>
                  <a:pt x="6198" y="0"/>
                  <a:pt x="6312" y="113"/>
                  <a:pt x="6350" y="226"/>
                </a:cubicBezTo>
                <a:lnTo>
                  <a:pt x="6350" y="680"/>
                </a:lnTo>
                <a:lnTo>
                  <a:pt x="0" y="680"/>
                </a:lnTo>
                <a:lnTo>
                  <a:pt x="0" y="226"/>
                </a:lnTo>
                <a:close/>
              </a:path>
            </a:pathLst>
          </a:custGeom>
          <a:solidFill>
            <a:srgbClr val="33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326" name="Freeform 230">
            <a:extLst>
              <a:ext uri="{FF2B5EF4-FFF2-40B4-BE49-F238E27FC236}">
                <a16:creationId xmlns:a16="http://schemas.microsoft.com/office/drawing/2014/main" id="{DC63C75E-5147-454C-BA5A-480B221FA2CD}"/>
              </a:ext>
            </a:extLst>
          </p:cNvPr>
          <p:cNvSpPr>
            <a:spLocks/>
          </p:cNvSpPr>
          <p:nvPr/>
        </p:nvSpPr>
        <p:spPr bwMode="auto">
          <a:xfrm>
            <a:off x="1588" y="6029325"/>
            <a:ext cx="9902825" cy="519113"/>
          </a:xfrm>
          <a:custGeom>
            <a:avLst/>
            <a:gdLst>
              <a:gd name="T0" fmla="*/ 0 w 6350"/>
              <a:gd name="T1" fmla="*/ 491 h 491"/>
              <a:gd name="T2" fmla="*/ 0 w 6350"/>
              <a:gd name="T3" fmla="*/ 38 h 491"/>
              <a:gd name="T4" fmla="*/ 227 w 6350"/>
              <a:gd name="T5" fmla="*/ 264 h 491"/>
              <a:gd name="T6" fmla="*/ 453 w 6350"/>
              <a:gd name="T7" fmla="*/ 38 h 491"/>
              <a:gd name="T8" fmla="*/ 680 w 6350"/>
              <a:gd name="T9" fmla="*/ 264 h 491"/>
              <a:gd name="T10" fmla="*/ 907 w 6350"/>
              <a:gd name="T11" fmla="*/ 38 h 491"/>
              <a:gd name="T12" fmla="*/ 1134 w 6350"/>
              <a:gd name="T13" fmla="*/ 264 h 491"/>
              <a:gd name="T14" fmla="*/ 1361 w 6350"/>
              <a:gd name="T15" fmla="*/ 38 h 491"/>
              <a:gd name="T16" fmla="*/ 1587 w 6350"/>
              <a:gd name="T17" fmla="*/ 264 h 491"/>
              <a:gd name="T18" fmla="*/ 1814 w 6350"/>
              <a:gd name="T19" fmla="*/ 38 h 491"/>
              <a:gd name="T20" fmla="*/ 2041 w 6350"/>
              <a:gd name="T21" fmla="*/ 264 h 491"/>
              <a:gd name="T22" fmla="*/ 2268 w 6350"/>
              <a:gd name="T23" fmla="*/ 38 h 491"/>
              <a:gd name="T24" fmla="*/ 2495 w 6350"/>
              <a:gd name="T25" fmla="*/ 264 h 491"/>
              <a:gd name="T26" fmla="*/ 2721 w 6350"/>
              <a:gd name="T27" fmla="*/ 38 h 491"/>
              <a:gd name="T28" fmla="*/ 2948 w 6350"/>
              <a:gd name="T29" fmla="*/ 264 h 491"/>
              <a:gd name="T30" fmla="*/ 3175 w 6350"/>
              <a:gd name="T31" fmla="*/ 38 h 491"/>
              <a:gd name="T32" fmla="*/ 3402 w 6350"/>
              <a:gd name="T33" fmla="*/ 264 h 491"/>
              <a:gd name="T34" fmla="*/ 3629 w 6350"/>
              <a:gd name="T35" fmla="*/ 38 h 491"/>
              <a:gd name="T36" fmla="*/ 3855 w 6350"/>
              <a:gd name="T37" fmla="*/ 264 h 491"/>
              <a:gd name="T38" fmla="*/ 4082 w 6350"/>
              <a:gd name="T39" fmla="*/ 38 h 491"/>
              <a:gd name="T40" fmla="*/ 4309 w 6350"/>
              <a:gd name="T41" fmla="*/ 264 h 491"/>
              <a:gd name="T42" fmla="*/ 4536 w 6350"/>
              <a:gd name="T43" fmla="*/ 38 h 491"/>
              <a:gd name="T44" fmla="*/ 4763 w 6350"/>
              <a:gd name="T45" fmla="*/ 264 h 491"/>
              <a:gd name="T46" fmla="*/ 4989 w 6350"/>
              <a:gd name="T47" fmla="*/ 38 h 491"/>
              <a:gd name="T48" fmla="*/ 5216 w 6350"/>
              <a:gd name="T49" fmla="*/ 264 h 491"/>
              <a:gd name="T50" fmla="*/ 5443 w 6350"/>
              <a:gd name="T51" fmla="*/ 38 h 491"/>
              <a:gd name="T52" fmla="*/ 5670 w 6350"/>
              <a:gd name="T53" fmla="*/ 264 h 491"/>
              <a:gd name="T54" fmla="*/ 5897 w 6350"/>
              <a:gd name="T55" fmla="*/ 38 h 491"/>
              <a:gd name="T56" fmla="*/ 6123 w 6350"/>
              <a:gd name="T57" fmla="*/ 264 h 491"/>
              <a:gd name="T58" fmla="*/ 6350 w 6350"/>
              <a:gd name="T59" fmla="*/ 38 h 491"/>
              <a:gd name="T60" fmla="*/ 6350 w 6350"/>
              <a:gd name="T61" fmla="*/ 491 h 491"/>
              <a:gd name="T62" fmla="*/ 0 w 6350"/>
              <a:gd name="T63" fmla="*/ 491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350" h="491">
                <a:moveTo>
                  <a:pt x="0" y="491"/>
                </a:moveTo>
                <a:lnTo>
                  <a:pt x="0" y="38"/>
                </a:lnTo>
                <a:cubicBezTo>
                  <a:pt x="38" y="0"/>
                  <a:pt x="152" y="264"/>
                  <a:pt x="227" y="264"/>
                </a:cubicBezTo>
                <a:cubicBezTo>
                  <a:pt x="302" y="264"/>
                  <a:pt x="378" y="38"/>
                  <a:pt x="453" y="38"/>
                </a:cubicBezTo>
                <a:cubicBezTo>
                  <a:pt x="528" y="38"/>
                  <a:pt x="604" y="264"/>
                  <a:pt x="680" y="264"/>
                </a:cubicBezTo>
                <a:cubicBezTo>
                  <a:pt x="756" y="264"/>
                  <a:pt x="831" y="38"/>
                  <a:pt x="907" y="38"/>
                </a:cubicBezTo>
                <a:cubicBezTo>
                  <a:pt x="983" y="38"/>
                  <a:pt x="1058" y="264"/>
                  <a:pt x="1134" y="264"/>
                </a:cubicBezTo>
                <a:cubicBezTo>
                  <a:pt x="1210" y="264"/>
                  <a:pt x="1286" y="38"/>
                  <a:pt x="1361" y="38"/>
                </a:cubicBezTo>
                <a:cubicBezTo>
                  <a:pt x="1436" y="38"/>
                  <a:pt x="1512" y="264"/>
                  <a:pt x="1587" y="264"/>
                </a:cubicBezTo>
                <a:cubicBezTo>
                  <a:pt x="1662" y="264"/>
                  <a:pt x="1738" y="38"/>
                  <a:pt x="1814" y="38"/>
                </a:cubicBezTo>
                <a:cubicBezTo>
                  <a:pt x="1890" y="38"/>
                  <a:pt x="1965" y="264"/>
                  <a:pt x="2041" y="264"/>
                </a:cubicBezTo>
                <a:cubicBezTo>
                  <a:pt x="2117" y="264"/>
                  <a:pt x="2192" y="38"/>
                  <a:pt x="2268" y="38"/>
                </a:cubicBezTo>
                <a:cubicBezTo>
                  <a:pt x="2344" y="38"/>
                  <a:pt x="2420" y="264"/>
                  <a:pt x="2495" y="264"/>
                </a:cubicBezTo>
                <a:cubicBezTo>
                  <a:pt x="2570" y="264"/>
                  <a:pt x="2646" y="38"/>
                  <a:pt x="2721" y="38"/>
                </a:cubicBezTo>
                <a:cubicBezTo>
                  <a:pt x="2796" y="38"/>
                  <a:pt x="2872" y="264"/>
                  <a:pt x="2948" y="264"/>
                </a:cubicBezTo>
                <a:cubicBezTo>
                  <a:pt x="3024" y="264"/>
                  <a:pt x="3099" y="38"/>
                  <a:pt x="3175" y="38"/>
                </a:cubicBezTo>
                <a:cubicBezTo>
                  <a:pt x="3251" y="38"/>
                  <a:pt x="3326" y="264"/>
                  <a:pt x="3402" y="264"/>
                </a:cubicBezTo>
                <a:cubicBezTo>
                  <a:pt x="3478" y="264"/>
                  <a:pt x="3554" y="38"/>
                  <a:pt x="3629" y="38"/>
                </a:cubicBezTo>
                <a:cubicBezTo>
                  <a:pt x="3704" y="38"/>
                  <a:pt x="3780" y="264"/>
                  <a:pt x="3855" y="264"/>
                </a:cubicBezTo>
                <a:cubicBezTo>
                  <a:pt x="3930" y="264"/>
                  <a:pt x="4006" y="38"/>
                  <a:pt x="4082" y="38"/>
                </a:cubicBezTo>
                <a:cubicBezTo>
                  <a:pt x="4158" y="38"/>
                  <a:pt x="4233" y="264"/>
                  <a:pt x="4309" y="264"/>
                </a:cubicBezTo>
                <a:cubicBezTo>
                  <a:pt x="4385" y="264"/>
                  <a:pt x="4460" y="38"/>
                  <a:pt x="4536" y="38"/>
                </a:cubicBezTo>
                <a:cubicBezTo>
                  <a:pt x="4612" y="38"/>
                  <a:pt x="4688" y="264"/>
                  <a:pt x="4763" y="264"/>
                </a:cubicBezTo>
                <a:cubicBezTo>
                  <a:pt x="4838" y="264"/>
                  <a:pt x="4914" y="38"/>
                  <a:pt x="4989" y="38"/>
                </a:cubicBezTo>
                <a:cubicBezTo>
                  <a:pt x="5064" y="38"/>
                  <a:pt x="5140" y="264"/>
                  <a:pt x="5216" y="264"/>
                </a:cubicBezTo>
                <a:cubicBezTo>
                  <a:pt x="5292" y="264"/>
                  <a:pt x="5367" y="38"/>
                  <a:pt x="5443" y="38"/>
                </a:cubicBezTo>
                <a:cubicBezTo>
                  <a:pt x="5519" y="38"/>
                  <a:pt x="5594" y="264"/>
                  <a:pt x="5670" y="264"/>
                </a:cubicBezTo>
                <a:cubicBezTo>
                  <a:pt x="5746" y="264"/>
                  <a:pt x="5822" y="38"/>
                  <a:pt x="5897" y="38"/>
                </a:cubicBezTo>
                <a:cubicBezTo>
                  <a:pt x="5972" y="38"/>
                  <a:pt x="6048" y="264"/>
                  <a:pt x="6123" y="264"/>
                </a:cubicBezTo>
                <a:cubicBezTo>
                  <a:pt x="6198" y="264"/>
                  <a:pt x="6312" y="0"/>
                  <a:pt x="6350" y="38"/>
                </a:cubicBezTo>
                <a:lnTo>
                  <a:pt x="6350" y="491"/>
                </a:lnTo>
                <a:lnTo>
                  <a:pt x="0" y="491"/>
                </a:lnTo>
                <a:close/>
              </a:path>
            </a:pathLst>
          </a:cu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327" name="Freeform 231">
            <a:extLst>
              <a:ext uri="{FF2B5EF4-FFF2-40B4-BE49-F238E27FC236}">
                <a16:creationId xmlns:a16="http://schemas.microsoft.com/office/drawing/2014/main" id="{09158C85-9616-46D4-929E-C491263C5E36}"/>
              </a:ext>
            </a:extLst>
          </p:cNvPr>
          <p:cNvSpPr>
            <a:spLocks/>
          </p:cNvSpPr>
          <p:nvPr/>
        </p:nvSpPr>
        <p:spPr bwMode="auto">
          <a:xfrm>
            <a:off x="1588" y="6129338"/>
            <a:ext cx="9902825" cy="719137"/>
          </a:xfrm>
          <a:custGeom>
            <a:avLst/>
            <a:gdLst>
              <a:gd name="T0" fmla="*/ 0 w 6350"/>
              <a:gd name="T1" fmla="*/ 226 h 680"/>
              <a:gd name="T2" fmla="*/ 227 w 6350"/>
              <a:gd name="T3" fmla="*/ 0 h 680"/>
              <a:gd name="T4" fmla="*/ 453 w 6350"/>
              <a:gd name="T5" fmla="*/ 226 h 680"/>
              <a:gd name="T6" fmla="*/ 680 w 6350"/>
              <a:gd name="T7" fmla="*/ 0 h 680"/>
              <a:gd name="T8" fmla="*/ 907 w 6350"/>
              <a:gd name="T9" fmla="*/ 226 h 680"/>
              <a:gd name="T10" fmla="*/ 1134 w 6350"/>
              <a:gd name="T11" fmla="*/ 0 h 680"/>
              <a:gd name="T12" fmla="*/ 1361 w 6350"/>
              <a:gd name="T13" fmla="*/ 226 h 680"/>
              <a:gd name="T14" fmla="*/ 1587 w 6350"/>
              <a:gd name="T15" fmla="*/ 0 h 680"/>
              <a:gd name="T16" fmla="*/ 1814 w 6350"/>
              <a:gd name="T17" fmla="*/ 226 h 680"/>
              <a:gd name="T18" fmla="*/ 2041 w 6350"/>
              <a:gd name="T19" fmla="*/ 0 h 680"/>
              <a:gd name="T20" fmla="*/ 2268 w 6350"/>
              <a:gd name="T21" fmla="*/ 226 h 680"/>
              <a:gd name="T22" fmla="*/ 2495 w 6350"/>
              <a:gd name="T23" fmla="*/ 0 h 680"/>
              <a:gd name="T24" fmla="*/ 2721 w 6350"/>
              <a:gd name="T25" fmla="*/ 226 h 680"/>
              <a:gd name="T26" fmla="*/ 2948 w 6350"/>
              <a:gd name="T27" fmla="*/ 0 h 680"/>
              <a:gd name="T28" fmla="*/ 3175 w 6350"/>
              <a:gd name="T29" fmla="*/ 226 h 680"/>
              <a:gd name="T30" fmla="*/ 3402 w 6350"/>
              <a:gd name="T31" fmla="*/ 0 h 680"/>
              <a:gd name="T32" fmla="*/ 3629 w 6350"/>
              <a:gd name="T33" fmla="*/ 226 h 680"/>
              <a:gd name="T34" fmla="*/ 3855 w 6350"/>
              <a:gd name="T35" fmla="*/ 0 h 680"/>
              <a:gd name="T36" fmla="*/ 4082 w 6350"/>
              <a:gd name="T37" fmla="*/ 226 h 680"/>
              <a:gd name="T38" fmla="*/ 4309 w 6350"/>
              <a:gd name="T39" fmla="*/ 0 h 680"/>
              <a:gd name="T40" fmla="*/ 4536 w 6350"/>
              <a:gd name="T41" fmla="*/ 226 h 680"/>
              <a:gd name="T42" fmla="*/ 4763 w 6350"/>
              <a:gd name="T43" fmla="*/ 0 h 680"/>
              <a:gd name="T44" fmla="*/ 4989 w 6350"/>
              <a:gd name="T45" fmla="*/ 226 h 680"/>
              <a:gd name="T46" fmla="*/ 5216 w 6350"/>
              <a:gd name="T47" fmla="*/ 0 h 680"/>
              <a:gd name="T48" fmla="*/ 5443 w 6350"/>
              <a:gd name="T49" fmla="*/ 226 h 680"/>
              <a:gd name="T50" fmla="*/ 5670 w 6350"/>
              <a:gd name="T51" fmla="*/ 0 h 680"/>
              <a:gd name="T52" fmla="*/ 5897 w 6350"/>
              <a:gd name="T53" fmla="*/ 226 h 680"/>
              <a:gd name="T54" fmla="*/ 6123 w 6350"/>
              <a:gd name="T55" fmla="*/ 0 h 680"/>
              <a:gd name="T56" fmla="*/ 6350 w 6350"/>
              <a:gd name="T57" fmla="*/ 226 h 680"/>
              <a:gd name="T58" fmla="*/ 6350 w 6350"/>
              <a:gd name="T59" fmla="*/ 680 h 680"/>
              <a:gd name="T60" fmla="*/ 0 w 6350"/>
              <a:gd name="T61" fmla="*/ 680 h 680"/>
              <a:gd name="T62" fmla="*/ 0 w 6350"/>
              <a:gd name="T63" fmla="*/ 226 h 6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350" h="680">
                <a:moveTo>
                  <a:pt x="0" y="226"/>
                </a:moveTo>
                <a:cubicBezTo>
                  <a:pt x="38" y="113"/>
                  <a:pt x="152" y="0"/>
                  <a:pt x="227" y="0"/>
                </a:cubicBezTo>
                <a:cubicBezTo>
                  <a:pt x="302" y="0"/>
                  <a:pt x="378" y="226"/>
                  <a:pt x="453" y="226"/>
                </a:cubicBezTo>
                <a:cubicBezTo>
                  <a:pt x="528" y="226"/>
                  <a:pt x="604" y="0"/>
                  <a:pt x="680" y="0"/>
                </a:cubicBezTo>
                <a:cubicBezTo>
                  <a:pt x="756" y="0"/>
                  <a:pt x="831" y="226"/>
                  <a:pt x="907" y="226"/>
                </a:cubicBezTo>
                <a:cubicBezTo>
                  <a:pt x="983" y="226"/>
                  <a:pt x="1058" y="0"/>
                  <a:pt x="1134" y="0"/>
                </a:cubicBezTo>
                <a:cubicBezTo>
                  <a:pt x="1210" y="0"/>
                  <a:pt x="1286" y="226"/>
                  <a:pt x="1361" y="226"/>
                </a:cubicBezTo>
                <a:cubicBezTo>
                  <a:pt x="1436" y="226"/>
                  <a:pt x="1512" y="0"/>
                  <a:pt x="1587" y="0"/>
                </a:cubicBezTo>
                <a:cubicBezTo>
                  <a:pt x="1662" y="0"/>
                  <a:pt x="1738" y="226"/>
                  <a:pt x="1814" y="226"/>
                </a:cubicBezTo>
                <a:cubicBezTo>
                  <a:pt x="1890" y="226"/>
                  <a:pt x="1965" y="0"/>
                  <a:pt x="2041" y="0"/>
                </a:cubicBezTo>
                <a:cubicBezTo>
                  <a:pt x="2117" y="0"/>
                  <a:pt x="2192" y="226"/>
                  <a:pt x="2268" y="226"/>
                </a:cubicBezTo>
                <a:cubicBezTo>
                  <a:pt x="2344" y="226"/>
                  <a:pt x="2420" y="0"/>
                  <a:pt x="2495" y="0"/>
                </a:cubicBezTo>
                <a:cubicBezTo>
                  <a:pt x="2570" y="0"/>
                  <a:pt x="2646" y="226"/>
                  <a:pt x="2721" y="226"/>
                </a:cubicBezTo>
                <a:cubicBezTo>
                  <a:pt x="2796" y="226"/>
                  <a:pt x="2872" y="0"/>
                  <a:pt x="2948" y="0"/>
                </a:cubicBezTo>
                <a:cubicBezTo>
                  <a:pt x="3024" y="0"/>
                  <a:pt x="3099" y="226"/>
                  <a:pt x="3175" y="226"/>
                </a:cubicBezTo>
                <a:cubicBezTo>
                  <a:pt x="3251" y="226"/>
                  <a:pt x="3326" y="0"/>
                  <a:pt x="3402" y="0"/>
                </a:cubicBezTo>
                <a:cubicBezTo>
                  <a:pt x="3478" y="0"/>
                  <a:pt x="3554" y="226"/>
                  <a:pt x="3629" y="226"/>
                </a:cubicBezTo>
                <a:cubicBezTo>
                  <a:pt x="3704" y="226"/>
                  <a:pt x="3780" y="0"/>
                  <a:pt x="3855" y="0"/>
                </a:cubicBezTo>
                <a:cubicBezTo>
                  <a:pt x="3930" y="0"/>
                  <a:pt x="4006" y="226"/>
                  <a:pt x="4082" y="226"/>
                </a:cubicBezTo>
                <a:cubicBezTo>
                  <a:pt x="4158" y="226"/>
                  <a:pt x="4233" y="0"/>
                  <a:pt x="4309" y="0"/>
                </a:cubicBezTo>
                <a:cubicBezTo>
                  <a:pt x="4385" y="0"/>
                  <a:pt x="4460" y="226"/>
                  <a:pt x="4536" y="226"/>
                </a:cubicBezTo>
                <a:cubicBezTo>
                  <a:pt x="4612" y="226"/>
                  <a:pt x="4688" y="0"/>
                  <a:pt x="4763" y="0"/>
                </a:cubicBezTo>
                <a:cubicBezTo>
                  <a:pt x="4838" y="0"/>
                  <a:pt x="4914" y="226"/>
                  <a:pt x="4989" y="226"/>
                </a:cubicBezTo>
                <a:cubicBezTo>
                  <a:pt x="5064" y="226"/>
                  <a:pt x="5140" y="0"/>
                  <a:pt x="5216" y="0"/>
                </a:cubicBezTo>
                <a:cubicBezTo>
                  <a:pt x="5292" y="0"/>
                  <a:pt x="5367" y="226"/>
                  <a:pt x="5443" y="226"/>
                </a:cubicBezTo>
                <a:cubicBezTo>
                  <a:pt x="5519" y="226"/>
                  <a:pt x="5594" y="0"/>
                  <a:pt x="5670" y="0"/>
                </a:cubicBezTo>
                <a:cubicBezTo>
                  <a:pt x="5746" y="0"/>
                  <a:pt x="5822" y="226"/>
                  <a:pt x="5897" y="226"/>
                </a:cubicBezTo>
                <a:cubicBezTo>
                  <a:pt x="5972" y="226"/>
                  <a:pt x="6048" y="0"/>
                  <a:pt x="6123" y="0"/>
                </a:cubicBezTo>
                <a:cubicBezTo>
                  <a:pt x="6198" y="0"/>
                  <a:pt x="6312" y="113"/>
                  <a:pt x="6350" y="226"/>
                </a:cubicBezTo>
                <a:lnTo>
                  <a:pt x="6350" y="680"/>
                </a:lnTo>
                <a:lnTo>
                  <a:pt x="0" y="680"/>
                </a:lnTo>
                <a:lnTo>
                  <a:pt x="0" y="226"/>
                </a:lnTo>
                <a:close/>
              </a:path>
            </a:pathLst>
          </a:cu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4330" name="Group 234">
            <a:extLst>
              <a:ext uri="{FF2B5EF4-FFF2-40B4-BE49-F238E27FC236}">
                <a16:creationId xmlns:a16="http://schemas.microsoft.com/office/drawing/2014/main" id="{2292FAE8-FE69-48DC-B6D1-091DEC02ECE0}"/>
              </a:ext>
            </a:extLst>
          </p:cNvPr>
          <p:cNvGrpSpPr>
            <a:grpSpLocks/>
          </p:cNvGrpSpPr>
          <p:nvPr/>
        </p:nvGrpSpPr>
        <p:grpSpPr bwMode="auto">
          <a:xfrm>
            <a:off x="7383463" y="4238625"/>
            <a:ext cx="2430462" cy="2611438"/>
            <a:chOff x="4708" y="2840"/>
            <a:chExt cx="1296" cy="1361"/>
          </a:xfrm>
        </p:grpSpPr>
        <p:grpSp>
          <p:nvGrpSpPr>
            <p:cNvPr id="4331" name="Group 235">
              <a:extLst>
                <a:ext uri="{FF2B5EF4-FFF2-40B4-BE49-F238E27FC236}">
                  <a16:creationId xmlns:a16="http://schemas.microsoft.com/office/drawing/2014/main" id="{459D5474-FF55-4946-8F15-30AB2E198A9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08" y="2840"/>
              <a:ext cx="1296" cy="1361"/>
              <a:chOff x="4708" y="2840"/>
              <a:chExt cx="1296" cy="1361"/>
            </a:xfrm>
          </p:grpSpPr>
          <p:sp>
            <p:nvSpPr>
              <p:cNvPr id="4332" name="Freeform 236">
                <a:extLst>
                  <a:ext uri="{FF2B5EF4-FFF2-40B4-BE49-F238E27FC236}">
                    <a16:creationId xmlns:a16="http://schemas.microsoft.com/office/drawing/2014/main" id="{3FC385CB-20C2-423A-A92C-E07C3C714C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8" y="3366"/>
                <a:ext cx="1296" cy="835"/>
              </a:xfrm>
              <a:custGeom>
                <a:avLst/>
                <a:gdLst>
                  <a:gd name="T0" fmla="*/ 794 w 3345"/>
                  <a:gd name="T1" fmla="*/ 227 h 2155"/>
                  <a:gd name="T2" fmla="*/ 1644 w 3345"/>
                  <a:gd name="T3" fmla="*/ 0 h 2155"/>
                  <a:gd name="T4" fmla="*/ 1644 w 3345"/>
                  <a:gd name="T5" fmla="*/ 171 h 2155"/>
                  <a:gd name="T6" fmla="*/ 1758 w 3345"/>
                  <a:gd name="T7" fmla="*/ 284 h 2155"/>
                  <a:gd name="T8" fmla="*/ 1758 w 3345"/>
                  <a:gd name="T9" fmla="*/ 341 h 2155"/>
                  <a:gd name="T10" fmla="*/ 1985 w 3345"/>
                  <a:gd name="T11" fmla="*/ 511 h 2155"/>
                  <a:gd name="T12" fmla="*/ 2778 w 3345"/>
                  <a:gd name="T13" fmla="*/ 794 h 2155"/>
                  <a:gd name="T14" fmla="*/ 3345 w 3345"/>
                  <a:gd name="T15" fmla="*/ 2155 h 2155"/>
                  <a:gd name="T16" fmla="*/ 57 w 3345"/>
                  <a:gd name="T17" fmla="*/ 2155 h 2155"/>
                  <a:gd name="T18" fmla="*/ 0 w 3345"/>
                  <a:gd name="T19" fmla="*/ 1928 h 2155"/>
                  <a:gd name="T20" fmla="*/ 57 w 3345"/>
                  <a:gd name="T21" fmla="*/ 1588 h 2155"/>
                  <a:gd name="T22" fmla="*/ 0 w 3345"/>
                  <a:gd name="T23" fmla="*/ 1305 h 2155"/>
                  <a:gd name="T24" fmla="*/ 57 w 3345"/>
                  <a:gd name="T25" fmla="*/ 908 h 2155"/>
                  <a:gd name="T26" fmla="*/ 227 w 3345"/>
                  <a:gd name="T27" fmla="*/ 738 h 2155"/>
                  <a:gd name="T28" fmla="*/ 567 w 3345"/>
                  <a:gd name="T29" fmla="*/ 624 h 2155"/>
                  <a:gd name="T30" fmla="*/ 624 w 3345"/>
                  <a:gd name="T31" fmla="*/ 624 h 2155"/>
                  <a:gd name="T32" fmla="*/ 680 w 3345"/>
                  <a:gd name="T33" fmla="*/ 397 h 2155"/>
                  <a:gd name="T34" fmla="*/ 794 w 3345"/>
                  <a:gd name="T35" fmla="*/ 227 h 2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345" h="2155">
                    <a:moveTo>
                      <a:pt x="794" y="227"/>
                    </a:moveTo>
                    <a:lnTo>
                      <a:pt x="1644" y="0"/>
                    </a:lnTo>
                    <a:lnTo>
                      <a:pt x="1644" y="171"/>
                    </a:lnTo>
                    <a:lnTo>
                      <a:pt x="1758" y="284"/>
                    </a:lnTo>
                    <a:lnTo>
                      <a:pt x="1758" y="341"/>
                    </a:lnTo>
                    <a:lnTo>
                      <a:pt x="1985" y="511"/>
                    </a:lnTo>
                    <a:lnTo>
                      <a:pt x="2778" y="794"/>
                    </a:lnTo>
                    <a:lnTo>
                      <a:pt x="3345" y="2155"/>
                    </a:lnTo>
                    <a:lnTo>
                      <a:pt x="57" y="2155"/>
                    </a:lnTo>
                    <a:lnTo>
                      <a:pt x="0" y="1928"/>
                    </a:lnTo>
                    <a:lnTo>
                      <a:pt x="57" y="1588"/>
                    </a:lnTo>
                    <a:lnTo>
                      <a:pt x="0" y="1305"/>
                    </a:lnTo>
                    <a:lnTo>
                      <a:pt x="57" y="908"/>
                    </a:lnTo>
                    <a:lnTo>
                      <a:pt x="227" y="738"/>
                    </a:lnTo>
                    <a:lnTo>
                      <a:pt x="567" y="624"/>
                    </a:lnTo>
                    <a:lnTo>
                      <a:pt x="624" y="624"/>
                    </a:lnTo>
                    <a:lnTo>
                      <a:pt x="680" y="397"/>
                    </a:lnTo>
                    <a:lnTo>
                      <a:pt x="794" y="227"/>
                    </a:lnTo>
                    <a:close/>
                  </a:path>
                </a:pathLst>
              </a:custGeom>
              <a:solidFill>
                <a:srgbClr val="000000"/>
              </a:solidFill>
              <a:ln w="762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333" name="Freeform 237">
                <a:extLst>
                  <a:ext uri="{FF2B5EF4-FFF2-40B4-BE49-F238E27FC236}">
                    <a16:creationId xmlns:a16="http://schemas.microsoft.com/office/drawing/2014/main" id="{6ADA77FB-FD6F-4607-9C4D-C4446716D3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06" y="2840"/>
                <a:ext cx="615" cy="549"/>
              </a:xfrm>
              <a:custGeom>
                <a:avLst/>
                <a:gdLst>
                  <a:gd name="T0" fmla="*/ 114 w 1588"/>
                  <a:gd name="T1" fmla="*/ 453 h 1417"/>
                  <a:gd name="T2" fmla="*/ 57 w 1588"/>
                  <a:gd name="T3" fmla="*/ 623 h 1417"/>
                  <a:gd name="T4" fmla="*/ 57 w 1588"/>
                  <a:gd name="T5" fmla="*/ 680 h 1417"/>
                  <a:gd name="T6" fmla="*/ 0 w 1588"/>
                  <a:gd name="T7" fmla="*/ 793 h 1417"/>
                  <a:gd name="T8" fmla="*/ 0 w 1588"/>
                  <a:gd name="T9" fmla="*/ 964 h 1417"/>
                  <a:gd name="T10" fmla="*/ 57 w 1588"/>
                  <a:gd name="T11" fmla="*/ 964 h 1417"/>
                  <a:gd name="T12" fmla="*/ 284 w 1588"/>
                  <a:gd name="T13" fmla="*/ 340 h 1417"/>
                  <a:gd name="T14" fmla="*/ 624 w 1588"/>
                  <a:gd name="T15" fmla="*/ 226 h 1417"/>
                  <a:gd name="T16" fmla="*/ 851 w 1588"/>
                  <a:gd name="T17" fmla="*/ 340 h 1417"/>
                  <a:gd name="T18" fmla="*/ 964 w 1588"/>
                  <a:gd name="T19" fmla="*/ 397 h 1417"/>
                  <a:gd name="T20" fmla="*/ 964 w 1588"/>
                  <a:gd name="T21" fmla="*/ 1077 h 1417"/>
                  <a:gd name="T22" fmla="*/ 907 w 1588"/>
                  <a:gd name="T23" fmla="*/ 1190 h 1417"/>
                  <a:gd name="T24" fmla="*/ 907 w 1588"/>
                  <a:gd name="T25" fmla="*/ 1304 h 1417"/>
                  <a:gd name="T26" fmla="*/ 964 w 1588"/>
                  <a:gd name="T27" fmla="*/ 1360 h 1417"/>
                  <a:gd name="T28" fmla="*/ 1191 w 1588"/>
                  <a:gd name="T29" fmla="*/ 1417 h 1417"/>
                  <a:gd name="T30" fmla="*/ 1304 w 1588"/>
                  <a:gd name="T31" fmla="*/ 1417 h 1417"/>
                  <a:gd name="T32" fmla="*/ 1361 w 1588"/>
                  <a:gd name="T33" fmla="*/ 1304 h 1417"/>
                  <a:gd name="T34" fmla="*/ 1361 w 1588"/>
                  <a:gd name="T35" fmla="*/ 1247 h 1417"/>
                  <a:gd name="T36" fmla="*/ 1418 w 1588"/>
                  <a:gd name="T37" fmla="*/ 1247 h 1417"/>
                  <a:gd name="T38" fmla="*/ 1418 w 1588"/>
                  <a:gd name="T39" fmla="*/ 1134 h 1417"/>
                  <a:gd name="T40" fmla="*/ 1475 w 1588"/>
                  <a:gd name="T41" fmla="*/ 1190 h 1417"/>
                  <a:gd name="T42" fmla="*/ 1531 w 1588"/>
                  <a:gd name="T43" fmla="*/ 1077 h 1417"/>
                  <a:gd name="T44" fmla="*/ 1531 w 1588"/>
                  <a:gd name="T45" fmla="*/ 1134 h 1417"/>
                  <a:gd name="T46" fmla="*/ 1531 w 1588"/>
                  <a:gd name="T47" fmla="*/ 1020 h 1417"/>
                  <a:gd name="T48" fmla="*/ 1588 w 1588"/>
                  <a:gd name="T49" fmla="*/ 1020 h 1417"/>
                  <a:gd name="T50" fmla="*/ 1588 w 1588"/>
                  <a:gd name="T51" fmla="*/ 907 h 1417"/>
                  <a:gd name="T52" fmla="*/ 1588 w 1588"/>
                  <a:gd name="T53" fmla="*/ 850 h 1417"/>
                  <a:gd name="T54" fmla="*/ 1531 w 1588"/>
                  <a:gd name="T55" fmla="*/ 680 h 1417"/>
                  <a:gd name="T56" fmla="*/ 1418 w 1588"/>
                  <a:gd name="T57" fmla="*/ 453 h 1417"/>
                  <a:gd name="T58" fmla="*/ 1361 w 1588"/>
                  <a:gd name="T59" fmla="*/ 340 h 1417"/>
                  <a:gd name="T60" fmla="*/ 1361 w 1588"/>
                  <a:gd name="T61" fmla="*/ 226 h 1417"/>
                  <a:gd name="T62" fmla="*/ 1248 w 1588"/>
                  <a:gd name="T63" fmla="*/ 113 h 1417"/>
                  <a:gd name="T64" fmla="*/ 1134 w 1588"/>
                  <a:gd name="T65" fmla="*/ 113 h 1417"/>
                  <a:gd name="T66" fmla="*/ 1021 w 1588"/>
                  <a:gd name="T67" fmla="*/ 0 h 1417"/>
                  <a:gd name="T68" fmla="*/ 964 w 1588"/>
                  <a:gd name="T69" fmla="*/ 0 h 1417"/>
                  <a:gd name="T70" fmla="*/ 907 w 1588"/>
                  <a:gd name="T71" fmla="*/ 56 h 1417"/>
                  <a:gd name="T72" fmla="*/ 794 w 1588"/>
                  <a:gd name="T73" fmla="*/ 0 h 1417"/>
                  <a:gd name="T74" fmla="*/ 737 w 1588"/>
                  <a:gd name="T75" fmla="*/ 0 h 1417"/>
                  <a:gd name="T76" fmla="*/ 511 w 1588"/>
                  <a:gd name="T77" fmla="*/ 56 h 1417"/>
                  <a:gd name="T78" fmla="*/ 397 w 1588"/>
                  <a:gd name="T79" fmla="*/ 56 h 1417"/>
                  <a:gd name="T80" fmla="*/ 340 w 1588"/>
                  <a:gd name="T81" fmla="*/ 170 h 1417"/>
                  <a:gd name="T82" fmla="*/ 227 w 1588"/>
                  <a:gd name="T83" fmla="*/ 170 h 1417"/>
                  <a:gd name="T84" fmla="*/ 114 w 1588"/>
                  <a:gd name="T85" fmla="*/ 397 h 1417"/>
                  <a:gd name="T86" fmla="*/ 114 w 1588"/>
                  <a:gd name="T87" fmla="*/ 453 h 1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588" h="1417">
                    <a:moveTo>
                      <a:pt x="114" y="453"/>
                    </a:moveTo>
                    <a:lnTo>
                      <a:pt x="57" y="623"/>
                    </a:lnTo>
                    <a:lnTo>
                      <a:pt x="57" y="680"/>
                    </a:lnTo>
                    <a:lnTo>
                      <a:pt x="0" y="793"/>
                    </a:lnTo>
                    <a:lnTo>
                      <a:pt x="0" y="964"/>
                    </a:lnTo>
                    <a:lnTo>
                      <a:pt x="57" y="964"/>
                    </a:lnTo>
                    <a:lnTo>
                      <a:pt x="284" y="340"/>
                    </a:lnTo>
                    <a:lnTo>
                      <a:pt x="624" y="226"/>
                    </a:lnTo>
                    <a:lnTo>
                      <a:pt x="851" y="340"/>
                    </a:lnTo>
                    <a:lnTo>
                      <a:pt x="964" y="397"/>
                    </a:lnTo>
                    <a:lnTo>
                      <a:pt x="964" y="1077"/>
                    </a:lnTo>
                    <a:lnTo>
                      <a:pt x="907" y="1190"/>
                    </a:lnTo>
                    <a:lnTo>
                      <a:pt x="907" y="1304"/>
                    </a:lnTo>
                    <a:lnTo>
                      <a:pt x="964" y="1360"/>
                    </a:lnTo>
                    <a:lnTo>
                      <a:pt x="1191" y="1417"/>
                    </a:lnTo>
                    <a:lnTo>
                      <a:pt x="1304" y="1417"/>
                    </a:lnTo>
                    <a:lnTo>
                      <a:pt x="1361" y="1304"/>
                    </a:lnTo>
                    <a:lnTo>
                      <a:pt x="1361" y="1247"/>
                    </a:lnTo>
                    <a:lnTo>
                      <a:pt x="1418" y="1247"/>
                    </a:lnTo>
                    <a:lnTo>
                      <a:pt x="1418" y="1134"/>
                    </a:lnTo>
                    <a:lnTo>
                      <a:pt x="1475" y="1190"/>
                    </a:lnTo>
                    <a:lnTo>
                      <a:pt x="1531" y="1077"/>
                    </a:lnTo>
                    <a:lnTo>
                      <a:pt x="1531" y="1134"/>
                    </a:lnTo>
                    <a:lnTo>
                      <a:pt x="1531" y="1020"/>
                    </a:lnTo>
                    <a:lnTo>
                      <a:pt x="1588" y="1020"/>
                    </a:lnTo>
                    <a:lnTo>
                      <a:pt x="1588" y="907"/>
                    </a:lnTo>
                    <a:lnTo>
                      <a:pt x="1588" y="850"/>
                    </a:lnTo>
                    <a:lnTo>
                      <a:pt x="1531" y="680"/>
                    </a:lnTo>
                    <a:lnTo>
                      <a:pt x="1418" y="453"/>
                    </a:lnTo>
                    <a:lnTo>
                      <a:pt x="1361" y="340"/>
                    </a:lnTo>
                    <a:lnTo>
                      <a:pt x="1361" y="226"/>
                    </a:lnTo>
                    <a:lnTo>
                      <a:pt x="1248" y="113"/>
                    </a:lnTo>
                    <a:lnTo>
                      <a:pt x="1134" y="113"/>
                    </a:lnTo>
                    <a:lnTo>
                      <a:pt x="1021" y="0"/>
                    </a:lnTo>
                    <a:lnTo>
                      <a:pt x="964" y="0"/>
                    </a:lnTo>
                    <a:lnTo>
                      <a:pt x="907" y="56"/>
                    </a:lnTo>
                    <a:lnTo>
                      <a:pt x="794" y="0"/>
                    </a:lnTo>
                    <a:lnTo>
                      <a:pt x="737" y="0"/>
                    </a:lnTo>
                    <a:lnTo>
                      <a:pt x="511" y="56"/>
                    </a:lnTo>
                    <a:lnTo>
                      <a:pt x="397" y="56"/>
                    </a:lnTo>
                    <a:lnTo>
                      <a:pt x="340" y="170"/>
                    </a:lnTo>
                    <a:lnTo>
                      <a:pt x="227" y="170"/>
                    </a:lnTo>
                    <a:lnTo>
                      <a:pt x="114" y="397"/>
                    </a:lnTo>
                    <a:lnTo>
                      <a:pt x="114" y="453"/>
                    </a:lnTo>
                    <a:close/>
                  </a:path>
                </a:pathLst>
              </a:custGeom>
              <a:solidFill>
                <a:srgbClr val="000000"/>
              </a:solidFill>
              <a:ln w="762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334" name="Freeform 238">
                <a:extLst>
                  <a:ext uri="{FF2B5EF4-FFF2-40B4-BE49-F238E27FC236}">
                    <a16:creationId xmlns:a16="http://schemas.microsoft.com/office/drawing/2014/main" id="{393149EB-710C-4E32-A5D4-B3236180C6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7" y="2906"/>
                <a:ext cx="418" cy="548"/>
              </a:xfrm>
              <a:custGeom>
                <a:avLst/>
                <a:gdLst>
                  <a:gd name="T0" fmla="*/ 283 w 1077"/>
                  <a:gd name="T1" fmla="*/ 56 h 1417"/>
                  <a:gd name="T2" fmla="*/ 113 w 1077"/>
                  <a:gd name="T3" fmla="*/ 283 h 1417"/>
                  <a:gd name="T4" fmla="*/ 57 w 1077"/>
                  <a:gd name="T5" fmla="*/ 453 h 1417"/>
                  <a:gd name="T6" fmla="*/ 0 w 1077"/>
                  <a:gd name="T7" fmla="*/ 680 h 1417"/>
                  <a:gd name="T8" fmla="*/ 57 w 1077"/>
                  <a:gd name="T9" fmla="*/ 964 h 1417"/>
                  <a:gd name="T10" fmla="*/ 113 w 1077"/>
                  <a:gd name="T11" fmla="*/ 1247 h 1417"/>
                  <a:gd name="T12" fmla="*/ 227 w 1077"/>
                  <a:gd name="T13" fmla="*/ 1417 h 1417"/>
                  <a:gd name="T14" fmla="*/ 283 w 1077"/>
                  <a:gd name="T15" fmla="*/ 1417 h 1417"/>
                  <a:gd name="T16" fmla="*/ 454 w 1077"/>
                  <a:gd name="T17" fmla="*/ 1417 h 1417"/>
                  <a:gd name="T18" fmla="*/ 680 w 1077"/>
                  <a:gd name="T19" fmla="*/ 1361 h 1417"/>
                  <a:gd name="T20" fmla="*/ 850 w 1077"/>
                  <a:gd name="T21" fmla="*/ 1247 h 1417"/>
                  <a:gd name="T22" fmla="*/ 1021 w 1077"/>
                  <a:gd name="T23" fmla="*/ 1077 h 1417"/>
                  <a:gd name="T24" fmla="*/ 1021 w 1077"/>
                  <a:gd name="T25" fmla="*/ 964 h 1417"/>
                  <a:gd name="T26" fmla="*/ 964 w 1077"/>
                  <a:gd name="T27" fmla="*/ 737 h 1417"/>
                  <a:gd name="T28" fmla="*/ 1021 w 1077"/>
                  <a:gd name="T29" fmla="*/ 567 h 1417"/>
                  <a:gd name="T30" fmla="*/ 1021 w 1077"/>
                  <a:gd name="T31" fmla="*/ 397 h 1417"/>
                  <a:gd name="T32" fmla="*/ 1077 w 1077"/>
                  <a:gd name="T33" fmla="*/ 283 h 1417"/>
                  <a:gd name="T34" fmla="*/ 964 w 1077"/>
                  <a:gd name="T35" fmla="*/ 113 h 1417"/>
                  <a:gd name="T36" fmla="*/ 850 w 1077"/>
                  <a:gd name="T37" fmla="*/ 56 h 1417"/>
                  <a:gd name="T38" fmla="*/ 680 w 1077"/>
                  <a:gd name="T39" fmla="*/ 0 h 1417"/>
                  <a:gd name="T40" fmla="*/ 510 w 1077"/>
                  <a:gd name="T41" fmla="*/ 0 h 1417"/>
                  <a:gd name="T42" fmla="*/ 397 w 1077"/>
                  <a:gd name="T43" fmla="*/ 0 h 1417"/>
                  <a:gd name="T44" fmla="*/ 283 w 1077"/>
                  <a:gd name="T45" fmla="*/ 56 h 1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077" h="1417">
                    <a:moveTo>
                      <a:pt x="283" y="56"/>
                    </a:moveTo>
                    <a:lnTo>
                      <a:pt x="113" y="283"/>
                    </a:lnTo>
                    <a:lnTo>
                      <a:pt x="57" y="453"/>
                    </a:lnTo>
                    <a:lnTo>
                      <a:pt x="0" y="680"/>
                    </a:lnTo>
                    <a:lnTo>
                      <a:pt x="57" y="964"/>
                    </a:lnTo>
                    <a:lnTo>
                      <a:pt x="113" y="1247"/>
                    </a:lnTo>
                    <a:lnTo>
                      <a:pt x="227" y="1417"/>
                    </a:lnTo>
                    <a:lnTo>
                      <a:pt x="283" y="1417"/>
                    </a:lnTo>
                    <a:lnTo>
                      <a:pt x="454" y="1417"/>
                    </a:lnTo>
                    <a:lnTo>
                      <a:pt x="680" y="1361"/>
                    </a:lnTo>
                    <a:lnTo>
                      <a:pt x="850" y="1247"/>
                    </a:lnTo>
                    <a:lnTo>
                      <a:pt x="1021" y="1077"/>
                    </a:lnTo>
                    <a:lnTo>
                      <a:pt x="1021" y="964"/>
                    </a:lnTo>
                    <a:lnTo>
                      <a:pt x="964" y="737"/>
                    </a:lnTo>
                    <a:lnTo>
                      <a:pt x="1021" y="567"/>
                    </a:lnTo>
                    <a:lnTo>
                      <a:pt x="1021" y="397"/>
                    </a:lnTo>
                    <a:lnTo>
                      <a:pt x="1077" y="283"/>
                    </a:lnTo>
                    <a:lnTo>
                      <a:pt x="964" y="113"/>
                    </a:lnTo>
                    <a:lnTo>
                      <a:pt x="850" y="56"/>
                    </a:lnTo>
                    <a:lnTo>
                      <a:pt x="680" y="0"/>
                    </a:lnTo>
                    <a:lnTo>
                      <a:pt x="510" y="0"/>
                    </a:lnTo>
                    <a:lnTo>
                      <a:pt x="397" y="0"/>
                    </a:lnTo>
                    <a:lnTo>
                      <a:pt x="283" y="56"/>
                    </a:lnTo>
                    <a:close/>
                  </a:path>
                </a:pathLst>
              </a:custGeom>
              <a:solidFill>
                <a:srgbClr val="000000"/>
              </a:solidFill>
              <a:ln w="762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335" name="Freeform 239">
                <a:extLst>
                  <a:ext uri="{FF2B5EF4-FFF2-40B4-BE49-F238E27FC236}">
                    <a16:creationId xmlns:a16="http://schemas.microsoft.com/office/drawing/2014/main" id="{B522F576-3EF7-4520-9355-60F7AAD051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16" y="2884"/>
                <a:ext cx="439" cy="395"/>
              </a:xfrm>
              <a:custGeom>
                <a:avLst/>
                <a:gdLst>
                  <a:gd name="T0" fmla="*/ 397 w 1134"/>
                  <a:gd name="T1" fmla="*/ 0 h 1021"/>
                  <a:gd name="T2" fmla="*/ 113 w 1134"/>
                  <a:gd name="T3" fmla="*/ 57 h 1021"/>
                  <a:gd name="T4" fmla="*/ 0 w 1134"/>
                  <a:gd name="T5" fmla="*/ 170 h 1021"/>
                  <a:gd name="T6" fmla="*/ 227 w 1134"/>
                  <a:gd name="T7" fmla="*/ 57 h 1021"/>
                  <a:gd name="T8" fmla="*/ 397 w 1134"/>
                  <a:gd name="T9" fmla="*/ 113 h 1021"/>
                  <a:gd name="T10" fmla="*/ 567 w 1134"/>
                  <a:gd name="T11" fmla="*/ 113 h 1021"/>
                  <a:gd name="T12" fmla="*/ 680 w 1134"/>
                  <a:gd name="T13" fmla="*/ 170 h 1021"/>
                  <a:gd name="T14" fmla="*/ 737 w 1134"/>
                  <a:gd name="T15" fmla="*/ 227 h 1021"/>
                  <a:gd name="T16" fmla="*/ 737 w 1134"/>
                  <a:gd name="T17" fmla="*/ 284 h 1021"/>
                  <a:gd name="T18" fmla="*/ 794 w 1134"/>
                  <a:gd name="T19" fmla="*/ 340 h 1021"/>
                  <a:gd name="T20" fmla="*/ 737 w 1134"/>
                  <a:gd name="T21" fmla="*/ 397 h 1021"/>
                  <a:gd name="T22" fmla="*/ 737 w 1134"/>
                  <a:gd name="T23" fmla="*/ 510 h 1021"/>
                  <a:gd name="T24" fmla="*/ 737 w 1134"/>
                  <a:gd name="T25" fmla="*/ 567 h 1021"/>
                  <a:gd name="T26" fmla="*/ 737 w 1134"/>
                  <a:gd name="T27" fmla="*/ 737 h 1021"/>
                  <a:gd name="T28" fmla="*/ 737 w 1134"/>
                  <a:gd name="T29" fmla="*/ 794 h 1021"/>
                  <a:gd name="T30" fmla="*/ 737 w 1134"/>
                  <a:gd name="T31" fmla="*/ 964 h 1021"/>
                  <a:gd name="T32" fmla="*/ 737 w 1134"/>
                  <a:gd name="T33" fmla="*/ 1021 h 1021"/>
                  <a:gd name="T34" fmla="*/ 794 w 1134"/>
                  <a:gd name="T35" fmla="*/ 907 h 1021"/>
                  <a:gd name="T36" fmla="*/ 850 w 1134"/>
                  <a:gd name="T37" fmla="*/ 851 h 1021"/>
                  <a:gd name="T38" fmla="*/ 907 w 1134"/>
                  <a:gd name="T39" fmla="*/ 851 h 1021"/>
                  <a:gd name="T40" fmla="*/ 964 w 1134"/>
                  <a:gd name="T41" fmla="*/ 907 h 1021"/>
                  <a:gd name="T42" fmla="*/ 1020 w 1134"/>
                  <a:gd name="T43" fmla="*/ 964 h 1021"/>
                  <a:gd name="T44" fmla="*/ 1134 w 1134"/>
                  <a:gd name="T45" fmla="*/ 907 h 1021"/>
                  <a:gd name="T46" fmla="*/ 907 w 1134"/>
                  <a:gd name="T47" fmla="*/ 284 h 1021"/>
                  <a:gd name="T48" fmla="*/ 794 w 1134"/>
                  <a:gd name="T49" fmla="*/ 57 h 1021"/>
                  <a:gd name="T50" fmla="*/ 567 w 1134"/>
                  <a:gd name="T51" fmla="*/ 0 h 1021"/>
                  <a:gd name="T52" fmla="*/ 397 w 1134"/>
                  <a:gd name="T53" fmla="*/ 0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134" h="1021">
                    <a:moveTo>
                      <a:pt x="397" y="0"/>
                    </a:moveTo>
                    <a:lnTo>
                      <a:pt x="113" y="57"/>
                    </a:lnTo>
                    <a:lnTo>
                      <a:pt x="0" y="170"/>
                    </a:lnTo>
                    <a:lnTo>
                      <a:pt x="227" y="57"/>
                    </a:lnTo>
                    <a:lnTo>
                      <a:pt x="397" y="113"/>
                    </a:lnTo>
                    <a:lnTo>
                      <a:pt x="567" y="113"/>
                    </a:lnTo>
                    <a:lnTo>
                      <a:pt x="680" y="170"/>
                    </a:lnTo>
                    <a:lnTo>
                      <a:pt x="737" y="227"/>
                    </a:lnTo>
                    <a:lnTo>
                      <a:pt x="737" y="284"/>
                    </a:lnTo>
                    <a:lnTo>
                      <a:pt x="794" y="340"/>
                    </a:lnTo>
                    <a:lnTo>
                      <a:pt x="737" y="397"/>
                    </a:lnTo>
                    <a:lnTo>
                      <a:pt x="737" y="510"/>
                    </a:lnTo>
                    <a:lnTo>
                      <a:pt x="737" y="567"/>
                    </a:lnTo>
                    <a:lnTo>
                      <a:pt x="737" y="737"/>
                    </a:lnTo>
                    <a:lnTo>
                      <a:pt x="737" y="794"/>
                    </a:lnTo>
                    <a:lnTo>
                      <a:pt x="737" y="964"/>
                    </a:lnTo>
                    <a:lnTo>
                      <a:pt x="737" y="1021"/>
                    </a:lnTo>
                    <a:lnTo>
                      <a:pt x="794" y="907"/>
                    </a:lnTo>
                    <a:lnTo>
                      <a:pt x="850" y="851"/>
                    </a:lnTo>
                    <a:lnTo>
                      <a:pt x="907" y="851"/>
                    </a:lnTo>
                    <a:lnTo>
                      <a:pt x="964" y="907"/>
                    </a:lnTo>
                    <a:lnTo>
                      <a:pt x="1020" y="964"/>
                    </a:lnTo>
                    <a:lnTo>
                      <a:pt x="1134" y="907"/>
                    </a:lnTo>
                    <a:lnTo>
                      <a:pt x="907" y="284"/>
                    </a:lnTo>
                    <a:lnTo>
                      <a:pt x="794" y="57"/>
                    </a:lnTo>
                    <a:lnTo>
                      <a:pt x="567" y="0"/>
                    </a:lnTo>
                    <a:lnTo>
                      <a:pt x="397" y="0"/>
                    </a:lnTo>
                    <a:close/>
                  </a:path>
                </a:pathLst>
              </a:custGeom>
              <a:solidFill>
                <a:srgbClr val="000000"/>
              </a:solidFill>
              <a:ln w="762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336" name="Freeform 240">
                <a:extLst>
                  <a:ext uri="{FF2B5EF4-FFF2-40B4-BE49-F238E27FC236}">
                    <a16:creationId xmlns:a16="http://schemas.microsoft.com/office/drawing/2014/main" id="{FA0262BF-4DB0-4395-A60B-78C6245931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5" y="3191"/>
                <a:ext cx="66" cy="110"/>
              </a:xfrm>
              <a:custGeom>
                <a:avLst/>
                <a:gdLst>
                  <a:gd name="T0" fmla="*/ 0 w 170"/>
                  <a:gd name="T1" fmla="*/ 0 h 283"/>
                  <a:gd name="T2" fmla="*/ 0 w 170"/>
                  <a:gd name="T3" fmla="*/ 170 h 283"/>
                  <a:gd name="T4" fmla="*/ 0 w 170"/>
                  <a:gd name="T5" fmla="*/ 283 h 283"/>
                  <a:gd name="T6" fmla="*/ 114 w 170"/>
                  <a:gd name="T7" fmla="*/ 227 h 283"/>
                  <a:gd name="T8" fmla="*/ 170 w 170"/>
                  <a:gd name="T9" fmla="*/ 113 h 283"/>
                  <a:gd name="T10" fmla="*/ 57 w 170"/>
                  <a:gd name="T11" fmla="*/ 0 h 283"/>
                  <a:gd name="T12" fmla="*/ 0 w 170"/>
                  <a:gd name="T13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0" h="283">
                    <a:moveTo>
                      <a:pt x="0" y="0"/>
                    </a:moveTo>
                    <a:lnTo>
                      <a:pt x="0" y="170"/>
                    </a:lnTo>
                    <a:lnTo>
                      <a:pt x="0" y="283"/>
                    </a:lnTo>
                    <a:lnTo>
                      <a:pt x="114" y="227"/>
                    </a:lnTo>
                    <a:lnTo>
                      <a:pt x="170" y="113"/>
                    </a:lnTo>
                    <a:lnTo>
                      <a:pt x="5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762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337" name="Freeform 241">
                <a:extLst>
                  <a:ext uri="{FF2B5EF4-FFF2-40B4-BE49-F238E27FC236}">
                    <a16:creationId xmlns:a16="http://schemas.microsoft.com/office/drawing/2014/main" id="{1B2F4BFC-6DE9-4961-9F5A-F370D2E54C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16" y="3345"/>
                <a:ext cx="285" cy="307"/>
              </a:xfrm>
              <a:custGeom>
                <a:avLst/>
                <a:gdLst>
                  <a:gd name="T0" fmla="*/ 0 w 737"/>
                  <a:gd name="T1" fmla="*/ 283 h 794"/>
                  <a:gd name="T2" fmla="*/ 113 w 737"/>
                  <a:gd name="T3" fmla="*/ 453 h 794"/>
                  <a:gd name="T4" fmla="*/ 227 w 737"/>
                  <a:gd name="T5" fmla="*/ 680 h 794"/>
                  <a:gd name="T6" fmla="*/ 227 w 737"/>
                  <a:gd name="T7" fmla="*/ 794 h 794"/>
                  <a:gd name="T8" fmla="*/ 510 w 737"/>
                  <a:gd name="T9" fmla="*/ 453 h 794"/>
                  <a:gd name="T10" fmla="*/ 680 w 737"/>
                  <a:gd name="T11" fmla="*/ 170 h 794"/>
                  <a:gd name="T12" fmla="*/ 737 w 737"/>
                  <a:gd name="T13" fmla="*/ 0 h 794"/>
                  <a:gd name="T14" fmla="*/ 623 w 737"/>
                  <a:gd name="T15" fmla="*/ 113 h 794"/>
                  <a:gd name="T16" fmla="*/ 453 w 737"/>
                  <a:gd name="T17" fmla="*/ 227 h 794"/>
                  <a:gd name="T18" fmla="*/ 227 w 737"/>
                  <a:gd name="T19" fmla="*/ 283 h 794"/>
                  <a:gd name="T20" fmla="*/ 0 w 737"/>
                  <a:gd name="T21" fmla="*/ 283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37" h="794">
                    <a:moveTo>
                      <a:pt x="0" y="283"/>
                    </a:moveTo>
                    <a:lnTo>
                      <a:pt x="113" y="453"/>
                    </a:lnTo>
                    <a:lnTo>
                      <a:pt x="227" y="680"/>
                    </a:lnTo>
                    <a:lnTo>
                      <a:pt x="227" y="794"/>
                    </a:lnTo>
                    <a:lnTo>
                      <a:pt x="510" y="453"/>
                    </a:lnTo>
                    <a:lnTo>
                      <a:pt x="680" y="170"/>
                    </a:lnTo>
                    <a:lnTo>
                      <a:pt x="737" y="0"/>
                    </a:lnTo>
                    <a:lnTo>
                      <a:pt x="623" y="113"/>
                    </a:lnTo>
                    <a:lnTo>
                      <a:pt x="453" y="227"/>
                    </a:lnTo>
                    <a:lnTo>
                      <a:pt x="227" y="283"/>
                    </a:lnTo>
                    <a:lnTo>
                      <a:pt x="0" y="283"/>
                    </a:lnTo>
                    <a:close/>
                  </a:path>
                </a:pathLst>
              </a:custGeom>
              <a:solidFill>
                <a:srgbClr val="000000"/>
              </a:solidFill>
              <a:ln w="762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338" name="Freeform 242">
                <a:extLst>
                  <a:ext uri="{FF2B5EF4-FFF2-40B4-BE49-F238E27FC236}">
                    <a16:creationId xmlns:a16="http://schemas.microsoft.com/office/drawing/2014/main" id="{F3867FA7-7DD6-4CAF-A8F8-522DD207E6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16" y="3345"/>
                <a:ext cx="285" cy="175"/>
              </a:xfrm>
              <a:custGeom>
                <a:avLst/>
                <a:gdLst>
                  <a:gd name="T0" fmla="*/ 737 w 737"/>
                  <a:gd name="T1" fmla="*/ 0 h 453"/>
                  <a:gd name="T2" fmla="*/ 623 w 737"/>
                  <a:gd name="T3" fmla="*/ 113 h 453"/>
                  <a:gd name="T4" fmla="*/ 453 w 737"/>
                  <a:gd name="T5" fmla="*/ 227 h 453"/>
                  <a:gd name="T6" fmla="*/ 227 w 737"/>
                  <a:gd name="T7" fmla="*/ 283 h 453"/>
                  <a:gd name="T8" fmla="*/ 0 w 737"/>
                  <a:gd name="T9" fmla="*/ 283 h 453"/>
                  <a:gd name="T10" fmla="*/ 113 w 737"/>
                  <a:gd name="T11" fmla="*/ 453 h 453"/>
                  <a:gd name="T12" fmla="*/ 510 w 737"/>
                  <a:gd name="T13" fmla="*/ 227 h 453"/>
                  <a:gd name="T14" fmla="*/ 737 w 737"/>
                  <a:gd name="T15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37" h="453">
                    <a:moveTo>
                      <a:pt x="737" y="0"/>
                    </a:moveTo>
                    <a:lnTo>
                      <a:pt x="623" y="113"/>
                    </a:lnTo>
                    <a:lnTo>
                      <a:pt x="453" y="227"/>
                    </a:lnTo>
                    <a:lnTo>
                      <a:pt x="227" y="283"/>
                    </a:lnTo>
                    <a:lnTo>
                      <a:pt x="0" y="283"/>
                    </a:lnTo>
                    <a:lnTo>
                      <a:pt x="113" y="453"/>
                    </a:lnTo>
                    <a:lnTo>
                      <a:pt x="510" y="227"/>
                    </a:lnTo>
                    <a:lnTo>
                      <a:pt x="737" y="0"/>
                    </a:lnTo>
                    <a:close/>
                  </a:path>
                </a:pathLst>
              </a:custGeom>
              <a:solidFill>
                <a:srgbClr val="000000"/>
              </a:solidFill>
              <a:ln w="762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339" name="Freeform 243">
                <a:extLst>
                  <a:ext uri="{FF2B5EF4-FFF2-40B4-BE49-F238E27FC236}">
                    <a16:creationId xmlns:a16="http://schemas.microsoft.com/office/drawing/2014/main" id="{0C44C14C-5861-457D-895E-7A53F099F8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3" y="3366"/>
                <a:ext cx="476" cy="835"/>
              </a:xfrm>
              <a:custGeom>
                <a:avLst/>
                <a:gdLst>
                  <a:gd name="T0" fmla="*/ 1114 w 1228"/>
                  <a:gd name="T1" fmla="*/ 0 h 2156"/>
                  <a:gd name="T2" fmla="*/ 831 w 1228"/>
                  <a:gd name="T3" fmla="*/ 511 h 2156"/>
                  <a:gd name="T4" fmla="*/ 547 w 1228"/>
                  <a:gd name="T5" fmla="*/ 964 h 2156"/>
                  <a:gd name="T6" fmla="*/ 207 w 1228"/>
                  <a:gd name="T7" fmla="*/ 1531 h 2156"/>
                  <a:gd name="T8" fmla="*/ 37 w 1228"/>
                  <a:gd name="T9" fmla="*/ 1985 h 2156"/>
                  <a:gd name="T10" fmla="*/ 0 w 1228"/>
                  <a:gd name="T11" fmla="*/ 2156 h 2156"/>
                  <a:gd name="T12" fmla="*/ 320 w 1228"/>
                  <a:gd name="T13" fmla="*/ 2155 h 2156"/>
                  <a:gd name="T14" fmla="*/ 831 w 1228"/>
                  <a:gd name="T15" fmla="*/ 1305 h 2156"/>
                  <a:gd name="T16" fmla="*/ 1114 w 1228"/>
                  <a:gd name="T17" fmla="*/ 568 h 2156"/>
                  <a:gd name="T18" fmla="*/ 1228 w 1228"/>
                  <a:gd name="T19" fmla="*/ 341 h 2156"/>
                  <a:gd name="T20" fmla="*/ 1228 w 1228"/>
                  <a:gd name="T21" fmla="*/ 284 h 2156"/>
                  <a:gd name="T22" fmla="*/ 1114 w 1228"/>
                  <a:gd name="T23" fmla="*/ 171 h 2156"/>
                  <a:gd name="T24" fmla="*/ 1114 w 1228"/>
                  <a:gd name="T25" fmla="*/ 57 h 2156"/>
                  <a:gd name="T26" fmla="*/ 1114 w 1228"/>
                  <a:gd name="T27" fmla="*/ 0 h 2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28" h="2156">
                    <a:moveTo>
                      <a:pt x="1114" y="0"/>
                    </a:moveTo>
                    <a:lnTo>
                      <a:pt x="831" y="511"/>
                    </a:lnTo>
                    <a:lnTo>
                      <a:pt x="547" y="964"/>
                    </a:lnTo>
                    <a:lnTo>
                      <a:pt x="207" y="1531"/>
                    </a:lnTo>
                    <a:lnTo>
                      <a:pt x="37" y="1985"/>
                    </a:lnTo>
                    <a:lnTo>
                      <a:pt x="0" y="2156"/>
                    </a:lnTo>
                    <a:lnTo>
                      <a:pt x="320" y="2155"/>
                    </a:lnTo>
                    <a:lnTo>
                      <a:pt x="831" y="1305"/>
                    </a:lnTo>
                    <a:lnTo>
                      <a:pt x="1114" y="568"/>
                    </a:lnTo>
                    <a:lnTo>
                      <a:pt x="1228" y="341"/>
                    </a:lnTo>
                    <a:lnTo>
                      <a:pt x="1228" y="284"/>
                    </a:lnTo>
                    <a:lnTo>
                      <a:pt x="1114" y="171"/>
                    </a:lnTo>
                    <a:lnTo>
                      <a:pt x="1114" y="57"/>
                    </a:lnTo>
                    <a:lnTo>
                      <a:pt x="1114" y="0"/>
                    </a:lnTo>
                    <a:close/>
                  </a:path>
                </a:pathLst>
              </a:custGeom>
              <a:solidFill>
                <a:srgbClr val="000000"/>
              </a:solidFill>
              <a:ln w="762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340" name="Freeform 244">
                <a:extLst>
                  <a:ext uri="{FF2B5EF4-FFF2-40B4-BE49-F238E27FC236}">
                    <a16:creationId xmlns:a16="http://schemas.microsoft.com/office/drawing/2014/main" id="{99B2D906-37C9-4B5D-8316-9D4E0FD5E8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71" y="3411"/>
                <a:ext cx="352" cy="504"/>
              </a:xfrm>
              <a:custGeom>
                <a:avLst/>
                <a:gdLst>
                  <a:gd name="T0" fmla="*/ 57 w 908"/>
                  <a:gd name="T1" fmla="*/ 397 h 1304"/>
                  <a:gd name="T2" fmla="*/ 0 w 908"/>
                  <a:gd name="T3" fmla="*/ 510 h 1304"/>
                  <a:gd name="T4" fmla="*/ 57 w 908"/>
                  <a:gd name="T5" fmla="*/ 794 h 1304"/>
                  <a:gd name="T6" fmla="*/ 57 w 908"/>
                  <a:gd name="T7" fmla="*/ 907 h 1304"/>
                  <a:gd name="T8" fmla="*/ 114 w 908"/>
                  <a:gd name="T9" fmla="*/ 964 h 1304"/>
                  <a:gd name="T10" fmla="*/ 57 w 908"/>
                  <a:gd name="T11" fmla="*/ 1077 h 1304"/>
                  <a:gd name="T12" fmla="*/ 114 w 908"/>
                  <a:gd name="T13" fmla="*/ 1304 h 1304"/>
                  <a:gd name="T14" fmla="*/ 908 w 908"/>
                  <a:gd name="T15" fmla="*/ 0 h 1304"/>
                  <a:gd name="T16" fmla="*/ 794 w 908"/>
                  <a:gd name="T17" fmla="*/ 57 h 1304"/>
                  <a:gd name="T18" fmla="*/ 284 w 908"/>
                  <a:gd name="T19" fmla="*/ 737 h 1304"/>
                  <a:gd name="T20" fmla="*/ 170 w 908"/>
                  <a:gd name="T21" fmla="*/ 567 h 1304"/>
                  <a:gd name="T22" fmla="*/ 114 w 908"/>
                  <a:gd name="T23" fmla="*/ 397 h 1304"/>
                  <a:gd name="T24" fmla="*/ 57 w 908"/>
                  <a:gd name="T25" fmla="*/ 397 h 1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08" h="1304">
                    <a:moveTo>
                      <a:pt x="57" y="397"/>
                    </a:moveTo>
                    <a:lnTo>
                      <a:pt x="0" y="510"/>
                    </a:lnTo>
                    <a:lnTo>
                      <a:pt x="57" y="794"/>
                    </a:lnTo>
                    <a:lnTo>
                      <a:pt x="57" y="907"/>
                    </a:lnTo>
                    <a:lnTo>
                      <a:pt x="114" y="964"/>
                    </a:lnTo>
                    <a:lnTo>
                      <a:pt x="57" y="1077"/>
                    </a:lnTo>
                    <a:lnTo>
                      <a:pt x="114" y="1304"/>
                    </a:lnTo>
                    <a:lnTo>
                      <a:pt x="908" y="0"/>
                    </a:lnTo>
                    <a:lnTo>
                      <a:pt x="794" y="57"/>
                    </a:lnTo>
                    <a:lnTo>
                      <a:pt x="284" y="737"/>
                    </a:lnTo>
                    <a:lnTo>
                      <a:pt x="170" y="567"/>
                    </a:lnTo>
                    <a:lnTo>
                      <a:pt x="114" y="397"/>
                    </a:lnTo>
                    <a:lnTo>
                      <a:pt x="57" y="397"/>
                    </a:lnTo>
                    <a:close/>
                  </a:path>
                </a:pathLst>
              </a:custGeom>
              <a:solidFill>
                <a:srgbClr val="000000"/>
              </a:solidFill>
              <a:ln w="762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4341" name="Group 245">
              <a:extLst>
                <a:ext uri="{FF2B5EF4-FFF2-40B4-BE49-F238E27FC236}">
                  <a16:creationId xmlns:a16="http://schemas.microsoft.com/office/drawing/2014/main" id="{A2F62BC3-60A1-4372-BC56-EE9A80B4F87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08" y="2840"/>
              <a:ext cx="1296" cy="1361"/>
              <a:chOff x="1419" y="516"/>
              <a:chExt cx="3345" cy="3516"/>
            </a:xfrm>
          </p:grpSpPr>
          <p:sp>
            <p:nvSpPr>
              <p:cNvPr id="4342" name="Freeform 246">
                <a:extLst>
                  <a:ext uri="{FF2B5EF4-FFF2-40B4-BE49-F238E27FC236}">
                    <a16:creationId xmlns:a16="http://schemas.microsoft.com/office/drawing/2014/main" id="{2E62D6BB-3CA4-4F83-906E-1343017780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9" y="1876"/>
                <a:ext cx="3345" cy="2155"/>
              </a:xfrm>
              <a:custGeom>
                <a:avLst/>
                <a:gdLst>
                  <a:gd name="T0" fmla="*/ 794 w 3345"/>
                  <a:gd name="T1" fmla="*/ 227 h 2155"/>
                  <a:gd name="T2" fmla="*/ 1644 w 3345"/>
                  <a:gd name="T3" fmla="*/ 0 h 2155"/>
                  <a:gd name="T4" fmla="*/ 1644 w 3345"/>
                  <a:gd name="T5" fmla="*/ 171 h 2155"/>
                  <a:gd name="T6" fmla="*/ 1758 w 3345"/>
                  <a:gd name="T7" fmla="*/ 284 h 2155"/>
                  <a:gd name="T8" fmla="*/ 1758 w 3345"/>
                  <a:gd name="T9" fmla="*/ 341 h 2155"/>
                  <a:gd name="T10" fmla="*/ 1985 w 3345"/>
                  <a:gd name="T11" fmla="*/ 511 h 2155"/>
                  <a:gd name="T12" fmla="*/ 2778 w 3345"/>
                  <a:gd name="T13" fmla="*/ 794 h 2155"/>
                  <a:gd name="T14" fmla="*/ 3345 w 3345"/>
                  <a:gd name="T15" fmla="*/ 2155 h 2155"/>
                  <a:gd name="T16" fmla="*/ 57 w 3345"/>
                  <a:gd name="T17" fmla="*/ 2155 h 2155"/>
                  <a:gd name="T18" fmla="*/ 0 w 3345"/>
                  <a:gd name="T19" fmla="*/ 1928 h 2155"/>
                  <a:gd name="T20" fmla="*/ 57 w 3345"/>
                  <a:gd name="T21" fmla="*/ 1588 h 2155"/>
                  <a:gd name="T22" fmla="*/ 0 w 3345"/>
                  <a:gd name="T23" fmla="*/ 1305 h 2155"/>
                  <a:gd name="T24" fmla="*/ 57 w 3345"/>
                  <a:gd name="T25" fmla="*/ 908 h 2155"/>
                  <a:gd name="T26" fmla="*/ 227 w 3345"/>
                  <a:gd name="T27" fmla="*/ 738 h 2155"/>
                  <a:gd name="T28" fmla="*/ 567 w 3345"/>
                  <a:gd name="T29" fmla="*/ 624 h 2155"/>
                  <a:gd name="T30" fmla="*/ 624 w 3345"/>
                  <a:gd name="T31" fmla="*/ 624 h 2155"/>
                  <a:gd name="T32" fmla="*/ 680 w 3345"/>
                  <a:gd name="T33" fmla="*/ 397 h 2155"/>
                  <a:gd name="T34" fmla="*/ 794 w 3345"/>
                  <a:gd name="T35" fmla="*/ 227 h 2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345" h="2155">
                    <a:moveTo>
                      <a:pt x="794" y="227"/>
                    </a:moveTo>
                    <a:lnTo>
                      <a:pt x="1644" y="0"/>
                    </a:lnTo>
                    <a:lnTo>
                      <a:pt x="1644" y="171"/>
                    </a:lnTo>
                    <a:lnTo>
                      <a:pt x="1758" y="284"/>
                    </a:lnTo>
                    <a:lnTo>
                      <a:pt x="1758" y="341"/>
                    </a:lnTo>
                    <a:lnTo>
                      <a:pt x="1985" y="511"/>
                    </a:lnTo>
                    <a:lnTo>
                      <a:pt x="2778" y="794"/>
                    </a:lnTo>
                    <a:lnTo>
                      <a:pt x="3345" y="2155"/>
                    </a:lnTo>
                    <a:lnTo>
                      <a:pt x="57" y="2155"/>
                    </a:lnTo>
                    <a:lnTo>
                      <a:pt x="0" y="1928"/>
                    </a:lnTo>
                    <a:lnTo>
                      <a:pt x="57" y="1588"/>
                    </a:lnTo>
                    <a:lnTo>
                      <a:pt x="0" y="1305"/>
                    </a:lnTo>
                    <a:lnTo>
                      <a:pt x="57" y="908"/>
                    </a:lnTo>
                    <a:lnTo>
                      <a:pt x="227" y="738"/>
                    </a:lnTo>
                    <a:lnTo>
                      <a:pt x="567" y="624"/>
                    </a:lnTo>
                    <a:lnTo>
                      <a:pt x="624" y="624"/>
                    </a:lnTo>
                    <a:lnTo>
                      <a:pt x="680" y="397"/>
                    </a:lnTo>
                    <a:lnTo>
                      <a:pt x="794" y="227"/>
                    </a:lnTo>
                    <a:close/>
                  </a:path>
                </a:pathLst>
              </a:cu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343" name="Freeform 247">
                <a:extLst>
                  <a:ext uri="{FF2B5EF4-FFF2-40B4-BE49-F238E27FC236}">
                    <a16:creationId xmlns:a16="http://schemas.microsoft.com/office/drawing/2014/main" id="{A0801444-DAAB-49E9-A81D-34468F1FD6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9" y="516"/>
                <a:ext cx="1588" cy="1417"/>
              </a:xfrm>
              <a:custGeom>
                <a:avLst/>
                <a:gdLst>
                  <a:gd name="T0" fmla="*/ 114 w 1588"/>
                  <a:gd name="T1" fmla="*/ 453 h 1417"/>
                  <a:gd name="T2" fmla="*/ 57 w 1588"/>
                  <a:gd name="T3" fmla="*/ 623 h 1417"/>
                  <a:gd name="T4" fmla="*/ 57 w 1588"/>
                  <a:gd name="T5" fmla="*/ 680 h 1417"/>
                  <a:gd name="T6" fmla="*/ 0 w 1588"/>
                  <a:gd name="T7" fmla="*/ 793 h 1417"/>
                  <a:gd name="T8" fmla="*/ 0 w 1588"/>
                  <a:gd name="T9" fmla="*/ 964 h 1417"/>
                  <a:gd name="T10" fmla="*/ 57 w 1588"/>
                  <a:gd name="T11" fmla="*/ 964 h 1417"/>
                  <a:gd name="T12" fmla="*/ 284 w 1588"/>
                  <a:gd name="T13" fmla="*/ 340 h 1417"/>
                  <a:gd name="T14" fmla="*/ 624 w 1588"/>
                  <a:gd name="T15" fmla="*/ 226 h 1417"/>
                  <a:gd name="T16" fmla="*/ 851 w 1588"/>
                  <a:gd name="T17" fmla="*/ 340 h 1417"/>
                  <a:gd name="T18" fmla="*/ 964 w 1588"/>
                  <a:gd name="T19" fmla="*/ 397 h 1417"/>
                  <a:gd name="T20" fmla="*/ 964 w 1588"/>
                  <a:gd name="T21" fmla="*/ 1077 h 1417"/>
                  <a:gd name="T22" fmla="*/ 907 w 1588"/>
                  <a:gd name="T23" fmla="*/ 1190 h 1417"/>
                  <a:gd name="T24" fmla="*/ 907 w 1588"/>
                  <a:gd name="T25" fmla="*/ 1304 h 1417"/>
                  <a:gd name="T26" fmla="*/ 964 w 1588"/>
                  <a:gd name="T27" fmla="*/ 1360 h 1417"/>
                  <a:gd name="T28" fmla="*/ 1191 w 1588"/>
                  <a:gd name="T29" fmla="*/ 1417 h 1417"/>
                  <a:gd name="T30" fmla="*/ 1304 w 1588"/>
                  <a:gd name="T31" fmla="*/ 1417 h 1417"/>
                  <a:gd name="T32" fmla="*/ 1361 w 1588"/>
                  <a:gd name="T33" fmla="*/ 1304 h 1417"/>
                  <a:gd name="T34" fmla="*/ 1361 w 1588"/>
                  <a:gd name="T35" fmla="*/ 1247 h 1417"/>
                  <a:gd name="T36" fmla="*/ 1418 w 1588"/>
                  <a:gd name="T37" fmla="*/ 1247 h 1417"/>
                  <a:gd name="T38" fmla="*/ 1418 w 1588"/>
                  <a:gd name="T39" fmla="*/ 1134 h 1417"/>
                  <a:gd name="T40" fmla="*/ 1475 w 1588"/>
                  <a:gd name="T41" fmla="*/ 1190 h 1417"/>
                  <a:gd name="T42" fmla="*/ 1531 w 1588"/>
                  <a:gd name="T43" fmla="*/ 1077 h 1417"/>
                  <a:gd name="T44" fmla="*/ 1531 w 1588"/>
                  <a:gd name="T45" fmla="*/ 1134 h 1417"/>
                  <a:gd name="T46" fmla="*/ 1531 w 1588"/>
                  <a:gd name="T47" fmla="*/ 1020 h 1417"/>
                  <a:gd name="T48" fmla="*/ 1588 w 1588"/>
                  <a:gd name="T49" fmla="*/ 1020 h 1417"/>
                  <a:gd name="T50" fmla="*/ 1588 w 1588"/>
                  <a:gd name="T51" fmla="*/ 907 h 1417"/>
                  <a:gd name="T52" fmla="*/ 1588 w 1588"/>
                  <a:gd name="T53" fmla="*/ 850 h 1417"/>
                  <a:gd name="T54" fmla="*/ 1531 w 1588"/>
                  <a:gd name="T55" fmla="*/ 680 h 1417"/>
                  <a:gd name="T56" fmla="*/ 1418 w 1588"/>
                  <a:gd name="T57" fmla="*/ 453 h 1417"/>
                  <a:gd name="T58" fmla="*/ 1361 w 1588"/>
                  <a:gd name="T59" fmla="*/ 340 h 1417"/>
                  <a:gd name="T60" fmla="*/ 1361 w 1588"/>
                  <a:gd name="T61" fmla="*/ 226 h 1417"/>
                  <a:gd name="T62" fmla="*/ 1248 w 1588"/>
                  <a:gd name="T63" fmla="*/ 113 h 1417"/>
                  <a:gd name="T64" fmla="*/ 1134 w 1588"/>
                  <a:gd name="T65" fmla="*/ 113 h 1417"/>
                  <a:gd name="T66" fmla="*/ 1021 w 1588"/>
                  <a:gd name="T67" fmla="*/ 0 h 1417"/>
                  <a:gd name="T68" fmla="*/ 964 w 1588"/>
                  <a:gd name="T69" fmla="*/ 0 h 1417"/>
                  <a:gd name="T70" fmla="*/ 907 w 1588"/>
                  <a:gd name="T71" fmla="*/ 56 h 1417"/>
                  <a:gd name="T72" fmla="*/ 794 w 1588"/>
                  <a:gd name="T73" fmla="*/ 0 h 1417"/>
                  <a:gd name="T74" fmla="*/ 737 w 1588"/>
                  <a:gd name="T75" fmla="*/ 0 h 1417"/>
                  <a:gd name="T76" fmla="*/ 511 w 1588"/>
                  <a:gd name="T77" fmla="*/ 56 h 1417"/>
                  <a:gd name="T78" fmla="*/ 397 w 1588"/>
                  <a:gd name="T79" fmla="*/ 56 h 1417"/>
                  <a:gd name="T80" fmla="*/ 340 w 1588"/>
                  <a:gd name="T81" fmla="*/ 170 h 1417"/>
                  <a:gd name="T82" fmla="*/ 227 w 1588"/>
                  <a:gd name="T83" fmla="*/ 170 h 1417"/>
                  <a:gd name="T84" fmla="*/ 114 w 1588"/>
                  <a:gd name="T85" fmla="*/ 397 h 1417"/>
                  <a:gd name="T86" fmla="*/ 114 w 1588"/>
                  <a:gd name="T87" fmla="*/ 453 h 1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588" h="1417">
                    <a:moveTo>
                      <a:pt x="114" y="453"/>
                    </a:moveTo>
                    <a:lnTo>
                      <a:pt x="57" y="623"/>
                    </a:lnTo>
                    <a:lnTo>
                      <a:pt x="57" y="680"/>
                    </a:lnTo>
                    <a:lnTo>
                      <a:pt x="0" y="793"/>
                    </a:lnTo>
                    <a:lnTo>
                      <a:pt x="0" y="964"/>
                    </a:lnTo>
                    <a:lnTo>
                      <a:pt x="57" y="964"/>
                    </a:lnTo>
                    <a:lnTo>
                      <a:pt x="284" y="340"/>
                    </a:lnTo>
                    <a:lnTo>
                      <a:pt x="624" y="226"/>
                    </a:lnTo>
                    <a:lnTo>
                      <a:pt x="851" y="340"/>
                    </a:lnTo>
                    <a:lnTo>
                      <a:pt x="964" y="397"/>
                    </a:lnTo>
                    <a:lnTo>
                      <a:pt x="964" y="1077"/>
                    </a:lnTo>
                    <a:lnTo>
                      <a:pt x="907" y="1190"/>
                    </a:lnTo>
                    <a:lnTo>
                      <a:pt x="907" y="1304"/>
                    </a:lnTo>
                    <a:lnTo>
                      <a:pt x="964" y="1360"/>
                    </a:lnTo>
                    <a:lnTo>
                      <a:pt x="1191" y="1417"/>
                    </a:lnTo>
                    <a:lnTo>
                      <a:pt x="1304" y="1417"/>
                    </a:lnTo>
                    <a:lnTo>
                      <a:pt x="1361" y="1304"/>
                    </a:lnTo>
                    <a:lnTo>
                      <a:pt x="1361" y="1247"/>
                    </a:lnTo>
                    <a:lnTo>
                      <a:pt x="1418" y="1247"/>
                    </a:lnTo>
                    <a:lnTo>
                      <a:pt x="1418" y="1134"/>
                    </a:lnTo>
                    <a:lnTo>
                      <a:pt x="1475" y="1190"/>
                    </a:lnTo>
                    <a:lnTo>
                      <a:pt x="1531" y="1077"/>
                    </a:lnTo>
                    <a:lnTo>
                      <a:pt x="1531" y="1134"/>
                    </a:lnTo>
                    <a:lnTo>
                      <a:pt x="1531" y="1020"/>
                    </a:lnTo>
                    <a:lnTo>
                      <a:pt x="1588" y="1020"/>
                    </a:lnTo>
                    <a:lnTo>
                      <a:pt x="1588" y="907"/>
                    </a:lnTo>
                    <a:lnTo>
                      <a:pt x="1588" y="850"/>
                    </a:lnTo>
                    <a:lnTo>
                      <a:pt x="1531" y="680"/>
                    </a:lnTo>
                    <a:lnTo>
                      <a:pt x="1418" y="453"/>
                    </a:lnTo>
                    <a:lnTo>
                      <a:pt x="1361" y="340"/>
                    </a:lnTo>
                    <a:lnTo>
                      <a:pt x="1361" y="226"/>
                    </a:lnTo>
                    <a:lnTo>
                      <a:pt x="1248" y="113"/>
                    </a:lnTo>
                    <a:lnTo>
                      <a:pt x="1134" y="113"/>
                    </a:lnTo>
                    <a:lnTo>
                      <a:pt x="1021" y="0"/>
                    </a:lnTo>
                    <a:lnTo>
                      <a:pt x="964" y="0"/>
                    </a:lnTo>
                    <a:lnTo>
                      <a:pt x="907" y="56"/>
                    </a:lnTo>
                    <a:lnTo>
                      <a:pt x="794" y="0"/>
                    </a:lnTo>
                    <a:lnTo>
                      <a:pt x="737" y="0"/>
                    </a:lnTo>
                    <a:lnTo>
                      <a:pt x="511" y="56"/>
                    </a:lnTo>
                    <a:lnTo>
                      <a:pt x="397" y="56"/>
                    </a:lnTo>
                    <a:lnTo>
                      <a:pt x="340" y="170"/>
                    </a:lnTo>
                    <a:lnTo>
                      <a:pt x="227" y="170"/>
                    </a:lnTo>
                    <a:lnTo>
                      <a:pt x="114" y="397"/>
                    </a:lnTo>
                    <a:lnTo>
                      <a:pt x="114" y="45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344" name="Freeform 248">
                <a:extLst>
                  <a:ext uri="{FF2B5EF4-FFF2-40B4-BE49-F238E27FC236}">
                    <a16:creationId xmlns:a16="http://schemas.microsoft.com/office/drawing/2014/main" id="{4D900B4B-5C5C-4CB5-BC59-4D5CAB11E0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85" y="686"/>
                <a:ext cx="1077" cy="1417"/>
              </a:xfrm>
              <a:custGeom>
                <a:avLst/>
                <a:gdLst>
                  <a:gd name="T0" fmla="*/ 283 w 1077"/>
                  <a:gd name="T1" fmla="*/ 56 h 1417"/>
                  <a:gd name="T2" fmla="*/ 113 w 1077"/>
                  <a:gd name="T3" fmla="*/ 283 h 1417"/>
                  <a:gd name="T4" fmla="*/ 57 w 1077"/>
                  <a:gd name="T5" fmla="*/ 453 h 1417"/>
                  <a:gd name="T6" fmla="*/ 0 w 1077"/>
                  <a:gd name="T7" fmla="*/ 680 h 1417"/>
                  <a:gd name="T8" fmla="*/ 57 w 1077"/>
                  <a:gd name="T9" fmla="*/ 964 h 1417"/>
                  <a:gd name="T10" fmla="*/ 113 w 1077"/>
                  <a:gd name="T11" fmla="*/ 1247 h 1417"/>
                  <a:gd name="T12" fmla="*/ 227 w 1077"/>
                  <a:gd name="T13" fmla="*/ 1417 h 1417"/>
                  <a:gd name="T14" fmla="*/ 283 w 1077"/>
                  <a:gd name="T15" fmla="*/ 1417 h 1417"/>
                  <a:gd name="T16" fmla="*/ 454 w 1077"/>
                  <a:gd name="T17" fmla="*/ 1417 h 1417"/>
                  <a:gd name="T18" fmla="*/ 680 w 1077"/>
                  <a:gd name="T19" fmla="*/ 1361 h 1417"/>
                  <a:gd name="T20" fmla="*/ 850 w 1077"/>
                  <a:gd name="T21" fmla="*/ 1247 h 1417"/>
                  <a:gd name="T22" fmla="*/ 1021 w 1077"/>
                  <a:gd name="T23" fmla="*/ 1077 h 1417"/>
                  <a:gd name="T24" fmla="*/ 1021 w 1077"/>
                  <a:gd name="T25" fmla="*/ 964 h 1417"/>
                  <a:gd name="T26" fmla="*/ 964 w 1077"/>
                  <a:gd name="T27" fmla="*/ 737 h 1417"/>
                  <a:gd name="T28" fmla="*/ 1021 w 1077"/>
                  <a:gd name="T29" fmla="*/ 567 h 1417"/>
                  <a:gd name="T30" fmla="*/ 1021 w 1077"/>
                  <a:gd name="T31" fmla="*/ 397 h 1417"/>
                  <a:gd name="T32" fmla="*/ 1077 w 1077"/>
                  <a:gd name="T33" fmla="*/ 283 h 1417"/>
                  <a:gd name="T34" fmla="*/ 964 w 1077"/>
                  <a:gd name="T35" fmla="*/ 113 h 1417"/>
                  <a:gd name="T36" fmla="*/ 850 w 1077"/>
                  <a:gd name="T37" fmla="*/ 56 h 1417"/>
                  <a:gd name="T38" fmla="*/ 680 w 1077"/>
                  <a:gd name="T39" fmla="*/ 0 h 1417"/>
                  <a:gd name="T40" fmla="*/ 510 w 1077"/>
                  <a:gd name="T41" fmla="*/ 0 h 1417"/>
                  <a:gd name="T42" fmla="*/ 397 w 1077"/>
                  <a:gd name="T43" fmla="*/ 0 h 1417"/>
                  <a:gd name="T44" fmla="*/ 283 w 1077"/>
                  <a:gd name="T45" fmla="*/ 56 h 1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077" h="1417">
                    <a:moveTo>
                      <a:pt x="283" y="56"/>
                    </a:moveTo>
                    <a:lnTo>
                      <a:pt x="113" y="283"/>
                    </a:lnTo>
                    <a:lnTo>
                      <a:pt x="57" y="453"/>
                    </a:lnTo>
                    <a:lnTo>
                      <a:pt x="0" y="680"/>
                    </a:lnTo>
                    <a:lnTo>
                      <a:pt x="57" y="964"/>
                    </a:lnTo>
                    <a:lnTo>
                      <a:pt x="113" y="1247"/>
                    </a:lnTo>
                    <a:lnTo>
                      <a:pt x="227" y="1417"/>
                    </a:lnTo>
                    <a:lnTo>
                      <a:pt x="283" y="1417"/>
                    </a:lnTo>
                    <a:lnTo>
                      <a:pt x="454" y="1417"/>
                    </a:lnTo>
                    <a:lnTo>
                      <a:pt x="680" y="1361"/>
                    </a:lnTo>
                    <a:lnTo>
                      <a:pt x="850" y="1247"/>
                    </a:lnTo>
                    <a:lnTo>
                      <a:pt x="1021" y="1077"/>
                    </a:lnTo>
                    <a:lnTo>
                      <a:pt x="1021" y="964"/>
                    </a:lnTo>
                    <a:lnTo>
                      <a:pt x="964" y="737"/>
                    </a:lnTo>
                    <a:lnTo>
                      <a:pt x="1021" y="567"/>
                    </a:lnTo>
                    <a:lnTo>
                      <a:pt x="1021" y="397"/>
                    </a:lnTo>
                    <a:lnTo>
                      <a:pt x="1077" y="283"/>
                    </a:lnTo>
                    <a:lnTo>
                      <a:pt x="964" y="113"/>
                    </a:lnTo>
                    <a:lnTo>
                      <a:pt x="850" y="56"/>
                    </a:lnTo>
                    <a:lnTo>
                      <a:pt x="680" y="0"/>
                    </a:lnTo>
                    <a:lnTo>
                      <a:pt x="510" y="0"/>
                    </a:lnTo>
                    <a:lnTo>
                      <a:pt x="397" y="0"/>
                    </a:lnTo>
                    <a:lnTo>
                      <a:pt x="283" y="56"/>
                    </a:ln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345" name="Freeform 249">
                <a:extLst>
                  <a:ext uri="{FF2B5EF4-FFF2-40B4-BE49-F238E27FC236}">
                    <a16:creationId xmlns:a16="http://schemas.microsoft.com/office/drawing/2014/main" id="{DBD920CC-CA12-423C-A5A1-F24C128017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13" y="629"/>
                <a:ext cx="1134" cy="1021"/>
              </a:xfrm>
              <a:custGeom>
                <a:avLst/>
                <a:gdLst>
                  <a:gd name="T0" fmla="*/ 397 w 1134"/>
                  <a:gd name="T1" fmla="*/ 0 h 1021"/>
                  <a:gd name="T2" fmla="*/ 113 w 1134"/>
                  <a:gd name="T3" fmla="*/ 57 h 1021"/>
                  <a:gd name="T4" fmla="*/ 0 w 1134"/>
                  <a:gd name="T5" fmla="*/ 170 h 1021"/>
                  <a:gd name="T6" fmla="*/ 227 w 1134"/>
                  <a:gd name="T7" fmla="*/ 57 h 1021"/>
                  <a:gd name="T8" fmla="*/ 397 w 1134"/>
                  <a:gd name="T9" fmla="*/ 113 h 1021"/>
                  <a:gd name="T10" fmla="*/ 567 w 1134"/>
                  <a:gd name="T11" fmla="*/ 113 h 1021"/>
                  <a:gd name="T12" fmla="*/ 680 w 1134"/>
                  <a:gd name="T13" fmla="*/ 170 h 1021"/>
                  <a:gd name="T14" fmla="*/ 737 w 1134"/>
                  <a:gd name="T15" fmla="*/ 227 h 1021"/>
                  <a:gd name="T16" fmla="*/ 737 w 1134"/>
                  <a:gd name="T17" fmla="*/ 284 h 1021"/>
                  <a:gd name="T18" fmla="*/ 794 w 1134"/>
                  <a:gd name="T19" fmla="*/ 340 h 1021"/>
                  <a:gd name="T20" fmla="*/ 737 w 1134"/>
                  <a:gd name="T21" fmla="*/ 397 h 1021"/>
                  <a:gd name="T22" fmla="*/ 737 w 1134"/>
                  <a:gd name="T23" fmla="*/ 510 h 1021"/>
                  <a:gd name="T24" fmla="*/ 737 w 1134"/>
                  <a:gd name="T25" fmla="*/ 567 h 1021"/>
                  <a:gd name="T26" fmla="*/ 737 w 1134"/>
                  <a:gd name="T27" fmla="*/ 737 h 1021"/>
                  <a:gd name="T28" fmla="*/ 737 w 1134"/>
                  <a:gd name="T29" fmla="*/ 794 h 1021"/>
                  <a:gd name="T30" fmla="*/ 737 w 1134"/>
                  <a:gd name="T31" fmla="*/ 964 h 1021"/>
                  <a:gd name="T32" fmla="*/ 737 w 1134"/>
                  <a:gd name="T33" fmla="*/ 1021 h 1021"/>
                  <a:gd name="T34" fmla="*/ 794 w 1134"/>
                  <a:gd name="T35" fmla="*/ 907 h 1021"/>
                  <a:gd name="T36" fmla="*/ 850 w 1134"/>
                  <a:gd name="T37" fmla="*/ 851 h 1021"/>
                  <a:gd name="T38" fmla="*/ 907 w 1134"/>
                  <a:gd name="T39" fmla="*/ 851 h 1021"/>
                  <a:gd name="T40" fmla="*/ 964 w 1134"/>
                  <a:gd name="T41" fmla="*/ 907 h 1021"/>
                  <a:gd name="T42" fmla="*/ 1020 w 1134"/>
                  <a:gd name="T43" fmla="*/ 964 h 1021"/>
                  <a:gd name="T44" fmla="*/ 1134 w 1134"/>
                  <a:gd name="T45" fmla="*/ 907 h 1021"/>
                  <a:gd name="T46" fmla="*/ 907 w 1134"/>
                  <a:gd name="T47" fmla="*/ 284 h 1021"/>
                  <a:gd name="T48" fmla="*/ 794 w 1134"/>
                  <a:gd name="T49" fmla="*/ 57 h 1021"/>
                  <a:gd name="T50" fmla="*/ 567 w 1134"/>
                  <a:gd name="T51" fmla="*/ 0 h 1021"/>
                  <a:gd name="T52" fmla="*/ 397 w 1134"/>
                  <a:gd name="T53" fmla="*/ 0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134" h="1021">
                    <a:moveTo>
                      <a:pt x="397" y="0"/>
                    </a:moveTo>
                    <a:lnTo>
                      <a:pt x="113" y="57"/>
                    </a:lnTo>
                    <a:lnTo>
                      <a:pt x="0" y="170"/>
                    </a:lnTo>
                    <a:lnTo>
                      <a:pt x="227" y="57"/>
                    </a:lnTo>
                    <a:lnTo>
                      <a:pt x="397" y="113"/>
                    </a:lnTo>
                    <a:lnTo>
                      <a:pt x="567" y="113"/>
                    </a:lnTo>
                    <a:lnTo>
                      <a:pt x="680" y="170"/>
                    </a:lnTo>
                    <a:lnTo>
                      <a:pt x="737" y="227"/>
                    </a:lnTo>
                    <a:lnTo>
                      <a:pt x="737" y="284"/>
                    </a:lnTo>
                    <a:lnTo>
                      <a:pt x="794" y="340"/>
                    </a:lnTo>
                    <a:lnTo>
                      <a:pt x="737" y="397"/>
                    </a:lnTo>
                    <a:lnTo>
                      <a:pt x="737" y="510"/>
                    </a:lnTo>
                    <a:lnTo>
                      <a:pt x="737" y="567"/>
                    </a:lnTo>
                    <a:lnTo>
                      <a:pt x="737" y="737"/>
                    </a:lnTo>
                    <a:lnTo>
                      <a:pt x="737" y="794"/>
                    </a:lnTo>
                    <a:lnTo>
                      <a:pt x="737" y="964"/>
                    </a:lnTo>
                    <a:lnTo>
                      <a:pt x="737" y="1021"/>
                    </a:lnTo>
                    <a:lnTo>
                      <a:pt x="794" y="907"/>
                    </a:lnTo>
                    <a:lnTo>
                      <a:pt x="850" y="851"/>
                    </a:lnTo>
                    <a:lnTo>
                      <a:pt x="907" y="851"/>
                    </a:lnTo>
                    <a:lnTo>
                      <a:pt x="964" y="907"/>
                    </a:lnTo>
                    <a:lnTo>
                      <a:pt x="1020" y="964"/>
                    </a:lnTo>
                    <a:lnTo>
                      <a:pt x="1134" y="907"/>
                    </a:lnTo>
                    <a:lnTo>
                      <a:pt x="907" y="284"/>
                    </a:lnTo>
                    <a:lnTo>
                      <a:pt x="794" y="57"/>
                    </a:lnTo>
                    <a:lnTo>
                      <a:pt x="567" y="0"/>
                    </a:lnTo>
                    <a:lnTo>
                      <a:pt x="397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346" name="Freeform 250">
                <a:extLst>
                  <a:ext uri="{FF2B5EF4-FFF2-40B4-BE49-F238E27FC236}">
                    <a16:creationId xmlns:a16="http://schemas.microsoft.com/office/drawing/2014/main" id="{93973EBA-AA30-48D5-B9C4-0DBED86A2C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63" y="1423"/>
                <a:ext cx="170" cy="283"/>
              </a:xfrm>
              <a:custGeom>
                <a:avLst/>
                <a:gdLst>
                  <a:gd name="T0" fmla="*/ 0 w 170"/>
                  <a:gd name="T1" fmla="*/ 0 h 283"/>
                  <a:gd name="T2" fmla="*/ 0 w 170"/>
                  <a:gd name="T3" fmla="*/ 170 h 283"/>
                  <a:gd name="T4" fmla="*/ 0 w 170"/>
                  <a:gd name="T5" fmla="*/ 283 h 283"/>
                  <a:gd name="T6" fmla="*/ 114 w 170"/>
                  <a:gd name="T7" fmla="*/ 227 h 283"/>
                  <a:gd name="T8" fmla="*/ 170 w 170"/>
                  <a:gd name="T9" fmla="*/ 113 h 283"/>
                  <a:gd name="T10" fmla="*/ 57 w 170"/>
                  <a:gd name="T11" fmla="*/ 0 h 283"/>
                  <a:gd name="T12" fmla="*/ 0 w 170"/>
                  <a:gd name="T13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0" h="283">
                    <a:moveTo>
                      <a:pt x="0" y="0"/>
                    </a:moveTo>
                    <a:lnTo>
                      <a:pt x="0" y="170"/>
                    </a:lnTo>
                    <a:lnTo>
                      <a:pt x="0" y="283"/>
                    </a:lnTo>
                    <a:lnTo>
                      <a:pt x="114" y="227"/>
                    </a:lnTo>
                    <a:lnTo>
                      <a:pt x="170" y="113"/>
                    </a:lnTo>
                    <a:lnTo>
                      <a:pt x="5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347" name="Freeform 251">
                <a:extLst>
                  <a:ext uri="{FF2B5EF4-FFF2-40B4-BE49-F238E27FC236}">
                    <a16:creationId xmlns:a16="http://schemas.microsoft.com/office/drawing/2014/main" id="{08977E7E-2E45-4706-A876-A8A3EAB970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13" y="1820"/>
                <a:ext cx="737" cy="794"/>
              </a:xfrm>
              <a:custGeom>
                <a:avLst/>
                <a:gdLst>
                  <a:gd name="T0" fmla="*/ 0 w 737"/>
                  <a:gd name="T1" fmla="*/ 283 h 794"/>
                  <a:gd name="T2" fmla="*/ 113 w 737"/>
                  <a:gd name="T3" fmla="*/ 453 h 794"/>
                  <a:gd name="T4" fmla="*/ 227 w 737"/>
                  <a:gd name="T5" fmla="*/ 680 h 794"/>
                  <a:gd name="T6" fmla="*/ 227 w 737"/>
                  <a:gd name="T7" fmla="*/ 794 h 794"/>
                  <a:gd name="T8" fmla="*/ 510 w 737"/>
                  <a:gd name="T9" fmla="*/ 453 h 794"/>
                  <a:gd name="T10" fmla="*/ 680 w 737"/>
                  <a:gd name="T11" fmla="*/ 170 h 794"/>
                  <a:gd name="T12" fmla="*/ 737 w 737"/>
                  <a:gd name="T13" fmla="*/ 0 h 794"/>
                  <a:gd name="T14" fmla="*/ 623 w 737"/>
                  <a:gd name="T15" fmla="*/ 113 h 794"/>
                  <a:gd name="T16" fmla="*/ 453 w 737"/>
                  <a:gd name="T17" fmla="*/ 227 h 794"/>
                  <a:gd name="T18" fmla="*/ 227 w 737"/>
                  <a:gd name="T19" fmla="*/ 283 h 794"/>
                  <a:gd name="T20" fmla="*/ 0 w 737"/>
                  <a:gd name="T21" fmla="*/ 283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37" h="794">
                    <a:moveTo>
                      <a:pt x="0" y="283"/>
                    </a:moveTo>
                    <a:lnTo>
                      <a:pt x="113" y="453"/>
                    </a:lnTo>
                    <a:lnTo>
                      <a:pt x="227" y="680"/>
                    </a:lnTo>
                    <a:lnTo>
                      <a:pt x="227" y="794"/>
                    </a:lnTo>
                    <a:lnTo>
                      <a:pt x="510" y="453"/>
                    </a:lnTo>
                    <a:lnTo>
                      <a:pt x="680" y="170"/>
                    </a:lnTo>
                    <a:lnTo>
                      <a:pt x="737" y="0"/>
                    </a:lnTo>
                    <a:lnTo>
                      <a:pt x="623" y="113"/>
                    </a:lnTo>
                    <a:lnTo>
                      <a:pt x="453" y="227"/>
                    </a:lnTo>
                    <a:lnTo>
                      <a:pt x="227" y="283"/>
                    </a:lnTo>
                    <a:lnTo>
                      <a:pt x="0" y="283"/>
                    </a:ln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348" name="Freeform 252">
                <a:extLst>
                  <a:ext uri="{FF2B5EF4-FFF2-40B4-BE49-F238E27FC236}">
                    <a16:creationId xmlns:a16="http://schemas.microsoft.com/office/drawing/2014/main" id="{6059DA5D-3F53-4D03-B162-08C4BB1691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13" y="1820"/>
                <a:ext cx="737" cy="453"/>
              </a:xfrm>
              <a:custGeom>
                <a:avLst/>
                <a:gdLst>
                  <a:gd name="T0" fmla="*/ 737 w 737"/>
                  <a:gd name="T1" fmla="*/ 0 h 453"/>
                  <a:gd name="T2" fmla="*/ 623 w 737"/>
                  <a:gd name="T3" fmla="*/ 113 h 453"/>
                  <a:gd name="T4" fmla="*/ 453 w 737"/>
                  <a:gd name="T5" fmla="*/ 227 h 453"/>
                  <a:gd name="T6" fmla="*/ 227 w 737"/>
                  <a:gd name="T7" fmla="*/ 283 h 453"/>
                  <a:gd name="T8" fmla="*/ 0 w 737"/>
                  <a:gd name="T9" fmla="*/ 283 h 453"/>
                  <a:gd name="T10" fmla="*/ 113 w 737"/>
                  <a:gd name="T11" fmla="*/ 453 h 453"/>
                  <a:gd name="T12" fmla="*/ 510 w 737"/>
                  <a:gd name="T13" fmla="*/ 227 h 453"/>
                  <a:gd name="T14" fmla="*/ 737 w 737"/>
                  <a:gd name="T15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37" h="453">
                    <a:moveTo>
                      <a:pt x="737" y="0"/>
                    </a:moveTo>
                    <a:lnTo>
                      <a:pt x="623" y="113"/>
                    </a:lnTo>
                    <a:lnTo>
                      <a:pt x="453" y="227"/>
                    </a:lnTo>
                    <a:lnTo>
                      <a:pt x="227" y="283"/>
                    </a:lnTo>
                    <a:lnTo>
                      <a:pt x="0" y="283"/>
                    </a:lnTo>
                    <a:lnTo>
                      <a:pt x="113" y="453"/>
                    </a:lnTo>
                    <a:lnTo>
                      <a:pt x="510" y="227"/>
                    </a:lnTo>
                    <a:lnTo>
                      <a:pt x="737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349" name="Freeform 253">
                <a:extLst>
                  <a:ext uri="{FF2B5EF4-FFF2-40B4-BE49-F238E27FC236}">
                    <a16:creationId xmlns:a16="http://schemas.microsoft.com/office/drawing/2014/main" id="{98B1BD99-9CF0-4021-A458-7D9CF513C1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9" y="1876"/>
                <a:ext cx="1228" cy="2156"/>
              </a:xfrm>
              <a:custGeom>
                <a:avLst/>
                <a:gdLst>
                  <a:gd name="T0" fmla="*/ 1114 w 1228"/>
                  <a:gd name="T1" fmla="*/ 0 h 2156"/>
                  <a:gd name="T2" fmla="*/ 831 w 1228"/>
                  <a:gd name="T3" fmla="*/ 511 h 2156"/>
                  <a:gd name="T4" fmla="*/ 547 w 1228"/>
                  <a:gd name="T5" fmla="*/ 964 h 2156"/>
                  <a:gd name="T6" fmla="*/ 207 w 1228"/>
                  <a:gd name="T7" fmla="*/ 1531 h 2156"/>
                  <a:gd name="T8" fmla="*/ 37 w 1228"/>
                  <a:gd name="T9" fmla="*/ 1985 h 2156"/>
                  <a:gd name="T10" fmla="*/ 0 w 1228"/>
                  <a:gd name="T11" fmla="*/ 2156 h 2156"/>
                  <a:gd name="T12" fmla="*/ 320 w 1228"/>
                  <a:gd name="T13" fmla="*/ 2155 h 2156"/>
                  <a:gd name="T14" fmla="*/ 831 w 1228"/>
                  <a:gd name="T15" fmla="*/ 1305 h 2156"/>
                  <a:gd name="T16" fmla="*/ 1114 w 1228"/>
                  <a:gd name="T17" fmla="*/ 568 h 2156"/>
                  <a:gd name="T18" fmla="*/ 1228 w 1228"/>
                  <a:gd name="T19" fmla="*/ 341 h 2156"/>
                  <a:gd name="T20" fmla="*/ 1228 w 1228"/>
                  <a:gd name="T21" fmla="*/ 284 h 2156"/>
                  <a:gd name="T22" fmla="*/ 1114 w 1228"/>
                  <a:gd name="T23" fmla="*/ 171 h 2156"/>
                  <a:gd name="T24" fmla="*/ 1114 w 1228"/>
                  <a:gd name="T25" fmla="*/ 57 h 2156"/>
                  <a:gd name="T26" fmla="*/ 1114 w 1228"/>
                  <a:gd name="T27" fmla="*/ 0 h 2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28" h="2156">
                    <a:moveTo>
                      <a:pt x="1114" y="0"/>
                    </a:moveTo>
                    <a:lnTo>
                      <a:pt x="831" y="511"/>
                    </a:lnTo>
                    <a:lnTo>
                      <a:pt x="547" y="964"/>
                    </a:lnTo>
                    <a:lnTo>
                      <a:pt x="207" y="1531"/>
                    </a:lnTo>
                    <a:lnTo>
                      <a:pt x="37" y="1985"/>
                    </a:lnTo>
                    <a:lnTo>
                      <a:pt x="0" y="2156"/>
                    </a:lnTo>
                    <a:lnTo>
                      <a:pt x="320" y="2155"/>
                    </a:lnTo>
                    <a:lnTo>
                      <a:pt x="831" y="1305"/>
                    </a:lnTo>
                    <a:lnTo>
                      <a:pt x="1114" y="568"/>
                    </a:lnTo>
                    <a:lnTo>
                      <a:pt x="1228" y="341"/>
                    </a:lnTo>
                    <a:lnTo>
                      <a:pt x="1228" y="284"/>
                    </a:lnTo>
                    <a:lnTo>
                      <a:pt x="1114" y="171"/>
                    </a:lnTo>
                    <a:lnTo>
                      <a:pt x="1114" y="57"/>
                    </a:lnTo>
                    <a:lnTo>
                      <a:pt x="1114" y="0"/>
                    </a:lnTo>
                    <a:close/>
                  </a:path>
                </a:pathLst>
              </a:cu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350" name="Freeform 254">
                <a:extLst>
                  <a:ext uri="{FF2B5EF4-FFF2-40B4-BE49-F238E27FC236}">
                    <a16:creationId xmlns:a16="http://schemas.microsoft.com/office/drawing/2014/main" id="{1850C4E4-5985-4150-9165-554ADB93F9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99" y="1990"/>
                <a:ext cx="908" cy="1304"/>
              </a:xfrm>
              <a:custGeom>
                <a:avLst/>
                <a:gdLst>
                  <a:gd name="T0" fmla="*/ 57 w 908"/>
                  <a:gd name="T1" fmla="*/ 397 h 1304"/>
                  <a:gd name="T2" fmla="*/ 0 w 908"/>
                  <a:gd name="T3" fmla="*/ 510 h 1304"/>
                  <a:gd name="T4" fmla="*/ 57 w 908"/>
                  <a:gd name="T5" fmla="*/ 794 h 1304"/>
                  <a:gd name="T6" fmla="*/ 57 w 908"/>
                  <a:gd name="T7" fmla="*/ 907 h 1304"/>
                  <a:gd name="T8" fmla="*/ 114 w 908"/>
                  <a:gd name="T9" fmla="*/ 964 h 1304"/>
                  <a:gd name="T10" fmla="*/ 57 w 908"/>
                  <a:gd name="T11" fmla="*/ 1077 h 1304"/>
                  <a:gd name="T12" fmla="*/ 114 w 908"/>
                  <a:gd name="T13" fmla="*/ 1304 h 1304"/>
                  <a:gd name="T14" fmla="*/ 908 w 908"/>
                  <a:gd name="T15" fmla="*/ 0 h 1304"/>
                  <a:gd name="T16" fmla="*/ 794 w 908"/>
                  <a:gd name="T17" fmla="*/ 57 h 1304"/>
                  <a:gd name="T18" fmla="*/ 284 w 908"/>
                  <a:gd name="T19" fmla="*/ 737 h 1304"/>
                  <a:gd name="T20" fmla="*/ 170 w 908"/>
                  <a:gd name="T21" fmla="*/ 567 h 1304"/>
                  <a:gd name="T22" fmla="*/ 114 w 908"/>
                  <a:gd name="T23" fmla="*/ 397 h 1304"/>
                  <a:gd name="T24" fmla="*/ 57 w 908"/>
                  <a:gd name="T25" fmla="*/ 397 h 1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08" h="1304">
                    <a:moveTo>
                      <a:pt x="57" y="397"/>
                    </a:moveTo>
                    <a:lnTo>
                      <a:pt x="0" y="510"/>
                    </a:lnTo>
                    <a:lnTo>
                      <a:pt x="57" y="794"/>
                    </a:lnTo>
                    <a:lnTo>
                      <a:pt x="57" y="907"/>
                    </a:lnTo>
                    <a:lnTo>
                      <a:pt x="114" y="964"/>
                    </a:lnTo>
                    <a:lnTo>
                      <a:pt x="57" y="1077"/>
                    </a:lnTo>
                    <a:lnTo>
                      <a:pt x="114" y="1304"/>
                    </a:lnTo>
                    <a:lnTo>
                      <a:pt x="908" y="0"/>
                    </a:lnTo>
                    <a:lnTo>
                      <a:pt x="794" y="57"/>
                    </a:lnTo>
                    <a:lnTo>
                      <a:pt x="284" y="737"/>
                    </a:lnTo>
                    <a:lnTo>
                      <a:pt x="170" y="567"/>
                    </a:lnTo>
                    <a:lnTo>
                      <a:pt x="114" y="397"/>
                    </a:lnTo>
                    <a:lnTo>
                      <a:pt x="57" y="39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351" name="Oval 255">
                <a:extLst>
                  <a:ext uri="{FF2B5EF4-FFF2-40B4-BE49-F238E27FC236}">
                    <a16:creationId xmlns:a16="http://schemas.microsoft.com/office/drawing/2014/main" id="{798F4CC8-4543-4F34-8A54-1D6331A493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9" y="3011"/>
                <a:ext cx="170" cy="28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352" name="Oval 256">
                <a:extLst>
                  <a:ext uri="{FF2B5EF4-FFF2-40B4-BE49-F238E27FC236}">
                    <a16:creationId xmlns:a16="http://schemas.microsoft.com/office/drawing/2014/main" id="{A7DD66E4-F62E-433A-B8B9-63B9191A29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7" y="2840"/>
                <a:ext cx="340" cy="34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353" name="Freeform 257">
                <a:extLst>
                  <a:ext uri="{FF2B5EF4-FFF2-40B4-BE49-F238E27FC236}">
                    <a16:creationId xmlns:a16="http://schemas.microsoft.com/office/drawing/2014/main" id="{F278EE4B-8ECD-43BE-8B97-3AF01C960B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3" y="1111"/>
                <a:ext cx="397" cy="113"/>
              </a:xfrm>
              <a:custGeom>
                <a:avLst/>
                <a:gdLst>
                  <a:gd name="T0" fmla="*/ 0 w 397"/>
                  <a:gd name="T1" fmla="*/ 28 h 113"/>
                  <a:gd name="T2" fmla="*/ 85 w 397"/>
                  <a:gd name="T3" fmla="*/ 113 h 113"/>
                  <a:gd name="T4" fmla="*/ 227 w 397"/>
                  <a:gd name="T5" fmla="*/ 57 h 113"/>
                  <a:gd name="T6" fmla="*/ 397 w 397"/>
                  <a:gd name="T7" fmla="*/ 85 h 113"/>
                  <a:gd name="T8" fmla="*/ 255 w 397"/>
                  <a:gd name="T9" fmla="*/ 28 h 113"/>
                  <a:gd name="T10" fmla="*/ 170 w 397"/>
                  <a:gd name="T11" fmla="*/ 0 h 113"/>
                  <a:gd name="T12" fmla="*/ 57 w 397"/>
                  <a:gd name="T13" fmla="*/ 57 h 113"/>
                  <a:gd name="T14" fmla="*/ 28 w 397"/>
                  <a:gd name="T15" fmla="*/ 28 h 113"/>
                  <a:gd name="T16" fmla="*/ 0 w 397"/>
                  <a:gd name="T17" fmla="*/ 28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7" h="113">
                    <a:moveTo>
                      <a:pt x="0" y="28"/>
                    </a:moveTo>
                    <a:lnTo>
                      <a:pt x="85" y="113"/>
                    </a:lnTo>
                    <a:lnTo>
                      <a:pt x="227" y="57"/>
                    </a:lnTo>
                    <a:lnTo>
                      <a:pt x="397" y="85"/>
                    </a:lnTo>
                    <a:lnTo>
                      <a:pt x="255" y="28"/>
                    </a:lnTo>
                    <a:lnTo>
                      <a:pt x="170" y="0"/>
                    </a:lnTo>
                    <a:lnTo>
                      <a:pt x="57" y="57"/>
                    </a:lnTo>
                    <a:lnTo>
                      <a:pt x="28" y="28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354" name="Freeform 258">
                <a:extLst>
                  <a:ext uri="{FF2B5EF4-FFF2-40B4-BE49-F238E27FC236}">
                    <a16:creationId xmlns:a16="http://schemas.microsoft.com/office/drawing/2014/main" id="{85D9150F-5917-4624-A269-0E9EFE7966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43" y="1139"/>
                <a:ext cx="255" cy="114"/>
              </a:xfrm>
              <a:custGeom>
                <a:avLst/>
                <a:gdLst>
                  <a:gd name="T0" fmla="*/ 255 w 255"/>
                  <a:gd name="T1" fmla="*/ 114 h 114"/>
                  <a:gd name="T2" fmla="*/ 255 w 255"/>
                  <a:gd name="T3" fmla="*/ 29 h 114"/>
                  <a:gd name="T4" fmla="*/ 198 w 255"/>
                  <a:gd name="T5" fmla="*/ 0 h 114"/>
                  <a:gd name="T6" fmla="*/ 56 w 255"/>
                  <a:gd name="T7" fmla="*/ 0 h 114"/>
                  <a:gd name="T8" fmla="*/ 0 w 255"/>
                  <a:gd name="T9" fmla="*/ 29 h 114"/>
                  <a:gd name="T10" fmla="*/ 198 w 255"/>
                  <a:gd name="T11" fmla="*/ 57 h 114"/>
                  <a:gd name="T12" fmla="*/ 255 w 255"/>
                  <a:gd name="T13" fmla="*/ 85 h 114"/>
                  <a:gd name="T14" fmla="*/ 255 w 255"/>
                  <a:gd name="T15" fmla="*/ 11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5" h="114">
                    <a:moveTo>
                      <a:pt x="255" y="114"/>
                    </a:moveTo>
                    <a:lnTo>
                      <a:pt x="255" y="29"/>
                    </a:lnTo>
                    <a:lnTo>
                      <a:pt x="198" y="0"/>
                    </a:lnTo>
                    <a:lnTo>
                      <a:pt x="56" y="0"/>
                    </a:lnTo>
                    <a:lnTo>
                      <a:pt x="0" y="29"/>
                    </a:lnTo>
                    <a:lnTo>
                      <a:pt x="198" y="57"/>
                    </a:lnTo>
                    <a:lnTo>
                      <a:pt x="255" y="85"/>
                    </a:lnTo>
                    <a:lnTo>
                      <a:pt x="255" y="11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355" name="Freeform 259">
                <a:extLst>
                  <a:ext uri="{FF2B5EF4-FFF2-40B4-BE49-F238E27FC236}">
                    <a16:creationId xmlns:a16="http://schemas.microsoft.com/office/drawing/2014/main" id="{9A5FF702-014F-467D-9B0E-EBF8A25438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68" y="1253"/>
                <a:ext cx="283" cy="57"/>
              </a:xfrm>
              <a:custGeom>
                <a:avLst/>
                <a:gdLst>
                  <a:gd name="T0" fmla="*/ 0 w 283"/>
                  <a:gd name="T1" fmla="*/ 28 h 57"/>
                  <a:gd name="T2" fmla="*/ 85 w 283"/>
                  <a:gd name="T3" fmla="*/ 57 h 57"/>
                  <a:gd name="T4" fmla="*/ 283 w 283"/>
                  <a:gd name="T5" fmla="*/ 57 h 57"/>
                  <a:gd name="T6" fmla="*/ 85 w 283"/>
                  <a:gd name="T7" fmla="*/ 0 h 57"/>
                  <a:gd name="T8" fmla="*/ 0 w 283"/>
                  <a:gd name="T9" fmla="*/ 28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3" h="57">
                    <a:moveTo>
                      <a:pt x="0" y="28"/>
                    </a:moveTo>
                    <a:lnTo>
                      <a:pt x="85" y="57"/>
                    </a:lnTo>
                    <a:lnTo>
                      <a:pt x="283" y="57"/>
                    </a:lnTo>
                    <a:lnTo>
                      <a:pt x="85" y="0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356" name="Freeform 260">
                <a:extLst>
                  <a:ext uri="{FF2B5EF4-FFF2-40B4-BE49-F238E27FC236}">
                    <a16:creationId xmlns:a16="http://schemas.microsoft.com/office/drawing/2014/main" id="{1FCFB291-8840-48C2-9DF9-06AE31C4E6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99" y="1253"/>
                <a:ext cx="171" cy="57"/>
              </a:xfrm>
              <a:custGeom>
                <a:avLst/>
                <a:gdLst>
                  <a:gd name="T0" fmla="*/ 0 w 171"/>
                  <a:gd name="T1" fmla="*/ 57 h 57"/>
                  <a:gd name="T2" fmla="*/ 57 w 171"/>
                  <a:gd name="T3" fmla="*/ 28 h 57"/>
                  <a:gd name="T4" fmla="*/ 171 w 171"/>
                  <a:gd name="T5" fmla="*/ 0 h 57"/>
                  <a:gd name="T6" fmla="*/ 171 w 171"/>
                  <a:gd name="T7" fmla="*/ 28 h 57"/>
                  <a:gd name="T8" fmla="*/ 29 w 171"/>
                  <a:gd name="T9" fmla="*/ 57 h 57"/>
                  <a:gd name="T10" fmla="*/ 0 w 171"/>
                  <a:gd name="T11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1" h="57">
                    <a:moveTo>
                      <a:pt x="0" y="57"/>
                    </a:moveTo>
                    <a:lnTo>
                      <a:pt x="57" y="28"/>
                    </a:lnTo>
                    <a:lnTo>
                      <a:pt x="171" y="0"/>
                    </a:lnTo>
                    <a:lnTo>
                      <a:pt x="171" y="28"/>
                    </a:lnTo>
                    <a:lnTo>
                      <a:pt x="29" y="57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357" name="Freeform 261">
                <a:extLst>
                  <a:ext uri="{FF2B5EF4-FFF2-40B4-BE49-F238E27FC236}">
                    <a16:creationId xmlns:a16="http://schemas.microsoft.com/office/drawing/2014/main" id="{55F5BE9E-7DE6-4306-9AD7-EA1BDF80C5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1" y="1281"/>
                <a:ext cx="85" cy="227"/>
              </a:xfrm>
              <a:custGeom>
                <a:avLst/>
                <a:gdLst>
                  <a:gd name="T0" fmla="*/ 85 w 85"/>
                  <a:gd name="T1" fmla="*/ 0 h 227"/>
                  <a:gd name="T2" fmla="*/ 57 w 85"/>
                  <a:gd name="T3" fmla="*/ 170 h 227"/>
                  <a:gd name="T4" fmla="*/ 0 w 85"/>
                  <a:gd name="T5" fmla="*/ 227 h 227"/>
                  <a:gd name="T6" fmla="*/ 57 w 85"/>
                  <a:gd name="T7" fmla="*/ 85 h 227"/>
                  <a:gd name="T8" fmla="*/ 85 w 85"/>
                  <a:gd name="T9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227">
                    <a:moveTo>
                      <a:pt x="85" y="0"/>
                    </a:moveTo>
                    <a:lnTo>
                      <a:pt x="57" y="170"/>
                    </a:lnTo>
                    <a:lnTo>
                      <a:pt x="0" y="227"/>
                    </a:lnTo>
                    <a:lnTo>
                      <a:pt x="57" y="85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358" name="Freeform 262">
                <a:extLst>
                  <a:ext uri="{FF2B5EF4-FFF2-40B4-BE49-F238E27FC236}">
                    <a16:creationId xmlns:a16="http://schemas.microsoft.com/office/drawing/2014/main" id="{F364C089-0573-4FA3-A069-8D0054FAE2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13" y="1565"/>
                <a:ext cx="227" cy="85"/>
              </a:xfrm>
              <a:custGeom>
                <a:avLst/>
                <a:gdLst>
                  <a:gd name="T0" fmla="*/ 0 w 227"/>
                  <a:gd name="T1" fmla="*/ 56 h 85"/>
                  <a:gd name="T2" fmla="*/ 57 w 227"/>
                  <a:gd name="T3" fmla="*/ 0 h 85"/>
                  <a:gd name="T4" fmla="*/ 142 w 227"/>
                  <a:gd name="T5" fmla="*/ 28 h 85"/>
                  <a:gd name="T6" fmla="*/ 227 w 227"/>
                  <a:gd name="T7" fmla="*/ 28 h 85"/>
                  <a:gd name="T8" fmla="*/ 113 w 227"/>
                  <a:gd name="T9" fmla="*/ 56 h 85"/>
                  <a:gd name="T10" fmla="*/ 57 w 227"/>
                  <a:gd name="T11" fmla="*/ 85 h 85"/>
                  <a:gd name="T12" fmla="*/ 0 w 227"/>
                  <a:gd name="T13" fmla="*/ 56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7" h="85">
                    <a:moveTo>
                      <a:pt x="0" y="56"/>
                    </a:moveTo>
                    <a:lnTo>
                      <a:pt x="57" y="0"/>
                    </a:lnTo>
                    <a:lnTo>
                      <a:pt x="142" y="28"/>
                    </a:lnTo>
                    <a:lnTo>
                      <a:pt x="227" y="28"/>
                    </a:lnTo>
                    <a:lnTo>
                      <a:pt x="113" y="56"/>
                    </a:lnTo>
                    <a:lnTo>
                      <a:pt x="57" y="85"/>
                    </a:lnTo>
                    <a:lnTo>
                      <a:pt x="0" y="5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359" name="Freeform 263">
                <a:extLst>
                  <a:ext uri="{FF2B5EF4-FFF2-40B4-BE49-F238E27FC236}">
                    <a16:creationId xmlns:a16="http://schemas.microsoft.com/office/drawing/2014/main" id="{B05B21B5-1D86-426D-993B-F69BE5577A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56" y="1735"/>
                <a:ext cx="482" cy="113"/>
              </a:xfrm>
              <a:custGeom>
                <a:avLst/>
                <a:gdLst>
                  <a:gd name="T0" fmla="*/ 0 w 482"/>
                  <a:gd name="T1" fmla="*/ 113 h 113"/>
                  <a:gd name="T2" fmla="*/ 114 w 482"/>
                  <a:gd name="T3" fmla="*/ 0 h 113"/>
                  <a:gd name="T4" fmla="*/ 170 w 482"/>
                  <a:gd name="T5" fmla="*/ 28 h 113"/>
                  <a:gd name="T6" fmla="*/ 227 w 482"/>
                  <a:gd name="T7" fmla="*/ 28 h 113"/>
                  <a:gd name="T8" fmla="*/ 312 w 482"/>
                  <a:gd name="T9" fmla="*/ 28 h 113"/>
                  <a:gd name="T10" fmla="*/ 482 w 482"/>
                  <a:gd name="T11" fmla="*/ 113 h 113"/>
                  <a:gd name="T12" fmla="*/ 284 w 482"/>
                  <a:gd name="T13" fmla="*/ 56 h 113"/>
                  <a:gd name="T14" fmla="*/ 142 w 482"/>
                  <a:gd name="T15" fmla="*/ 56 h 113"/>
                  <a:gd name="T16" fmla="*/ 114 w 482"/>
                  <a:gd name="T17" fmla="*/ 28 h 113"/>
                  <a:gd name="T18" fmla="*/ 0 w 482"/>
                  <a:gd name="T1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2" h="113">
                    <a:moveTo>
                      <a:pt x="0" y="113"/>
                    </a:moveTo>
                    <a:lnTo>
                      <a:pt x="114" y="0"/>
                    </a:lnTo>
                    <a:lnTo>
                      <a:pt x="170" y="28"/>
                    </a:lnTo>
                    <a:lnTo>
                      <a:pt x="227" y="28"/>
                    </a:lnTo>
                    <a:lnTo>
                      <a:pt x="312" y="28"/>
                    </a:lnTo>
                    <a:lnTo>
                      <a:pt x="482" y="113"/>
                    </a:lnTo>
                    <a:lnTo>
                      <a:pt x="284" y="56"/>
                    </a:lnTo>
                    <a:lnTo>
                      <a:pt x="142" y="56"/>
                    </a:lnTo>
                    <a:lnTo>
                      <a:pt x="114" y="28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360" name="Freeform 264">
                <a:extLst>
                  <a:ext uri="{FF2B5EF4-FFF2-40B4-BE49-F238E27FC236}">
                    <a16:creationId xmlns:a16="http://schemas.microsoft.com/office/drawing/2014/main" id="{71F69CCE-B62C-4224-92D4-3B2E1570D4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1" y="1877"/>
                <a:ext cx="340" cy="85"/>
              </a:xfrm>
              <a:custGeom>
                <a:avLst/>
                <a:gdLst>
                  <a:gd name="T0" fmla="*/ 0 w 340"/>
                  <a:gd name="T1" fmla="*/ 28 h 85"/>
                  <a:gd name="T2" fmla="*/ 29 w 340"/>
                  <a:gd name="T3" fmla="*/ 85 h 85"/>
                  <a:gd name="T4" fmla="*/ 142 w 340"/>
                  <a:gd name="T5" fmla="*/ 56 h 85"/>
                  <a:gd name="T6" fmla="*/ 227 w 340"/>
                  <a:gd name="T7" fmla="*/ 85 h 85"/>
                  <a:gd name="T8" fmla="*/ 340 w 340"/>
                  <a:gd name="T9" fmla="*/ 28 h 85"/>
                  <a:gd name="T10" fmla="*/ 199 w 340"/>
                  <a:gd name="T11" fmla="*/ 28 h 85"/>
                  <a:gd name="T12" fmla="*/ 170 w 340"/>
                  <a:gd name="T13" fmla="*/ 0 h 85"/>
                  <a:gd name="T14" fmla="*/ 57 w 340"/>
                  <a:gd name="T15" fmla="*/ 28 h 85"/>
                  <a:gd name="T16" fmla="*/ 0 w 340"/>
                  <a:gd name="T17" fmla="*/ 28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0" h="85">
                    <a:moveTo>
                      <a:pt x="0" y="28"/>
                    </a:moveTo>
                    <a:lnTo>
                      <a:pt x="29" y="85"/>
                    </a:lnTo>
                    <a:lnTo>
                      <a:pt x="142" y="56"/>
                    </a:lnTo>
                    <a:lnTo>
                      <a:pt x="227" y="85"/>
                    </a:lnTo>
                    <a:lnTo>
                      <a:pt x="340" y="28"/>
                    </a:lnTo>
                    <a:lnTo>
                      <a:pt x="199" y="28"/>
                    </a:lnTo>
                    <a:lnTo>
                      <a:pt x="170" y="0"/>
                    </a:lnTo>
                    <a:lnTo>
                      <a:pt x="57" y="28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sp>
        <p:nvSpPr>
          <p:cNvPr id="4361" name="Text Box 265">
            <a:extLst>
              <a:ext uri="{FF2B5EF4-FFF2-40B4-BE49-F238E27FC236}">
                <a16:creationId xmlns:a16="http://schemas.microsoft.com/office/drawing/2014/main" id="{053D5636-BBCB-4C63-8287-FF32BD76DB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825" y="458788"/>
            <a:ext cx="86423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3200">
                <a:solidFill>
                  <a:schemeClr val="bg1"/>
                </a:solidFill>
                <a:ea typeface="メイリオ" panose="020B0604030504040204" pitchFamily="50" charset="-128"/>
              </a:rPr>
              <a:t>船中八策のご提案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AutoShape 4">
            <a:extLst>
              <a:ext uri="{FF2B5EF4-FFF2-40B4-BE49-F238E27FC236}">
                <a16:creationId xmlns:a16="http://schemas.microsoft.com/office/drawing/2014/main" id="{46DF7B70-43A0-4BEF-9F52-28B5B10FAB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2313" y="1357313"/>
            <a:ext cx="8370887" cy="4321175"/>
          </a:xfrm>
          <a:prstGeom prst="roundRect">
            <a:avLst>
              <a:gd name="adj" fmla="val 7176"/>
            </a:avLst>
          </a:prstGeom>
          <a:solidFill>
            <a:schemeClr val="bg1"/>
          </a:solidFill>
          <a:ln w="57150">
            <a:solidFill>
              <a:srgbClr val="33333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80000" tIns="180000" rIns="180000" bIns="180000"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1150938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673225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2195513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717800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317500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63220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408940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54660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lnSpc>
                <a:spcPct val="150000"/>
              </a:lnSpc>
              <a:buFontTx/>
              <a:buAutoNum type="arabicPeriod"/>
            </a:pPr>
            <a:r>
              <a:rPr lang="ja-JP" altLang="en-US">
                <a:ea typeface="メイリオ" panose="020B0604030504040204" pitchFamily="50" charset="-128"/>
              </a:rPr>
              <a:t>ひとつ</a:t>
            </a:r>
          </a:p>
          <a:p>
            <a:pPr>
              <a:lnSpc>
                <a:spcPct val="150000"/>
              </a:lnSpc>
              <a:buFontTx/>
              <a:buAutoNum type="arabicPeriod"/>
            </a:pPr>
            <a:r>
              <a:rPr lang="ja-JP" altLang="en-US">
                <a:ea typeface="メイリオ" panose="020B0604030504040204" pitchFamily="50" charset="-128"/>
              </a:rPr>
              <a:t>ふたつ</a:t>
            </a:r>
          </a:p>
          <a:p>
            <a:pPr>
              <a:lnSpc>
                <a:spcPct val="150000"/>
              </a:lnSpc>
              <a:buFontTx/>
              <a:buAutoNum type="arabicPeriod"/>
            </a:pPr>
            <a:r>
              <a:rPr lang="ja-JP" altLang="en-US">
                <a:ea typeface="メイリオ" panose="020B0604030504040204" pitchFamily="50" charset="-128"/>
              </a:rPr>
              <a:t>みっつ</a:t>
            </a:r>
          </a:p>
          <a:p>
            <a:pPr>
              <a:lnSpc>
                <a:spcPct val="150000"/>
              </a:lnSpc>
              <a:buFontTx/>
              <a:buAutoNum type="arabicPeriod"/>
            </a:pPr>
            <a:r>
              <a:rPr lang="ja-JP" altLang="en-US">
                <a:ea typeface="メイリオ" panose="020B0604030504040204" pitchFamily="50" charset="-128"/>
              </a:rPr>
              <a:t>よっつ</a:t>
            </a:r>
          </a:p>
          <a:p>
            <a:pPr>
              <a:lnSpc>
                <a:spcPct val="150000"/>
              </a:lnSpc>
              <a:buFontTx/>
              <a:buAutoNum type="arabicPeriod"/>
            </a:pPr>
            <a:r>
              <a:rPr lang="ja-JP" altLang="en-US">
                <a:ea typeface="メイリオ" panose="020B0604030504040204" pitchFamily="50" charset="-128"/>
              </a:rPr>
              <a:t>いつつ</a:t>
            </a:r>
          </a:p>
          <a:p>
            <a:pPr>
              <a:lnSpc>
                <a:spcPct val="150000"/>
              </a:lnSpc>
              <a:buFontTx/>
              <a:buAutoNum type="arabicPeriod"/>
            </a:pPr>
            <a:r>
              <a:rPr lang="ja-JP" altLang="en-US">
                <a:ea typeface="メイリオ" panose="020B0604030504040204" pitchFamily="50" charset="-128"/>
              </a:rPr>
              <a:t>むっつ</a:t>
            </a:r>
          </a:p>
          <a:p>
            <a:pPr>
              <a:lnSpc>
                <a:spcPct val="150000"/>
              </a:lnSpc>
              <a:buFontTx/>
              <a:buAutoNum type="arabicPeriod"/>
            </a:pPr>
            <a:r>
              <a:rPr lang="ja-JP" altLang="en-US">
                <a:ea typeface="メイリオ" panose="020B0604030504040204" pitchFamily="50" charset="-128"/>
              </a:rPr>
              <a:t>ななつ</a:t>
            </a:r>
          </a:p>
          <a:p>
            <a:pPr>
              <a:lnSpc>
                <a:spcPct val="150000"/>
              </a:lnSpc>
              <a:buFontTx/>
              <a:buAutoNum type="arabicPeriod"/>
            </a:pPr>
            <a:r>
              <a:rPr lang="ja-JP" altLang="en-US">
                <a:ea typeface="メイリオ" panose="020B0604030504040204" pitchFamily="50" charset="-128"/>
              </a:rPr>
              <a:t>やっつ</a:t>
            </a:r>
          </a:p>
        </p:txBody>
      </p:sp>
      <p:grpSp>
        <p:nvGrpSpPr>
          <p:cNvPr id="8198" name="Group 6">
            <a:extLst>
              <a:ext uri="{FF2B5EF4-FFF2-40B4-BE49-F238E27FC236}">
                <a16:creationId xmlns:a16="http://schemas.microsoft.com/office/drawing/2014/main" id="{E4CE3F10-7DB7-4FC9-A514-2D97EA856A45}"/>
              </a:ext>
            </a:extLst>
          </p:cNvPr>
          <p:cNvGrpSpPr>
            <a:grpSpLocks/>
          </p:cNvGrpSpPr>
          <p:nvPr/>
        </p:nvGrpSpPr>
        <p:grpSpPr bwMode="auto">
          <a:xfrm>
            <a:off x="7681913" y="4418013"/>
            <a:ext cx="1592262" cy="1711325"/>
            <a:chOff x="4708" y="2840"/>
            <a:chExt cx="1296" cy="1361"/>
          </a:xfrm>
        </p:grpSpPr>
        <p:grpSp>
          <p:nvGrpSpPr>
            <p:cNvPr id="8199" name="Group 7">
              <a:extLst>
                <a:ext uri="{FF2B5EF4-FFF2-40B4-BE49-F238E27FC236}">
                  <a16:creationId xmlns:a16="http://schemas.microsoft.com/office/drawing/2014/main" id="{3F67A983-F0C2-419B-9D48-6746C80AF76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08" y="2840"/>
              <a:ext cx="1296" cy="1361"/>
              <a:chOff x="4708" y="2840"/>
              <a:chExt cx="1296" cy="1361"/>
            </a:xfrm>
          </p:grpSpPr>
          <p:sp>
            <p:nvSpPr>
              <p:cNvPr id="8200" name="Freeform 8">
                <a:extLst>
                  <a:ext uri="{FF2B5EF4-FFF2-40B4-BE49-F238E27FC236}">
                    <a16:creationId xmlns:a16="http://schemas.microsoft.com/office/drawing/2014/main" id="{5A12EC05-8296-46B4-A3F0-34631193B4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8" y="3366"/>
                <a:ext cx="1296" cy="835"/>
              </a:xfrm>
              <a:custGeom>
                <a:avLst/>
                <a:gdLst>
                  <a:gd name="T0" fmla="*/ 794 w 3345"/>
                  <a:gd name="T1" fmla="*/ 227 h 2155"/>
                  <a:gd name="T2" fmla="*/ 1644 w 3345"/>
                  <a:gd name="T3" fmla="*/ 0 h 2155"/>
                  <a:gd name="T4" fmla="*/ 1644 w 3345"/>
                  <a:gd name="T5" fmla="*/ 171 h 2155"/>
                  <a:gd name="T6" fmla="*/ 1758 w 3345"/>
                  <a:gd name="T7" fmla="*/ 284 h 2155"/>
                  <a:gd name="T8" fmla="*/ 1758 w 3345"/>
                  <a:gd name="T9" fmla="*/ 341 h 2155"/>
                  <a:gd name="T10" fmla="*/ 1985 w 3345"/>
                  <a:gd name="T11" fmla="*/ 511 h 2155"/>
                  <a:gd name="T12" fmla="*/ 2778 w 3345"/>
                  <a:gd name="T13" fmla="*/ 794 h 2155"/>
                  <a:gd name="T14" fmla="*/ 3345 w 3345"/>
                  <a:gd name="T15" fmla="*/ 2155 h 2155"/>
                  <a:gd name="T16" fmla="*/ 57 w 3345"/>
                  <a:gd name="T17" fmla="*/ 2155 h 2155"/>
                  <a:gd name="T18" fmla="*/ 0 w 3345"/>
                  <a:gd name="T19" fmla="*/ 1928 h 2155"/>
                  <a:gd name="T20" fmla="*/ 57 w 3345"/>
                  <a:gd name="T21" fmla="*/ 1588 h 2155"/>
                  <a:gd name="T22" fmla="*/ 0 w 3345"/>
                  <a:gd name="T23" fmla="*/ 1305 h 2155"/>
                  <a:gd name="T24" fmla="*/ 57 w 3345"/>
                  <a:gd name="T25" fmla="*/ 908 h 2155"/>
                  <a:gd name="T26" fmla="*/ 227 w 3345"/>
                  <a:gd name="T27" fmla="*/ 738 h 2155"/>
                  <a:gd name="T28" fmla="*/ 567 w 3345"/>
                  <a:gd name="T29" fmla="*/ 624 h 2155"/>
                  <a:gd name="T30" fmla="*/ 624 w 3345"/>
                  <a:gd name="T31" fmla="*/ 624 h 2155"/>
                  <a:gd name="T32" fmla="*/ 680 w 3345"/>
                  <a:gd name="T33" fmla="*/ 397 h 2155"/>
                  <a:gd name="T34" fmla="*/ 794 w 3345"/>
                  <a:gd name="T35" fmla="*/ 227 h 2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345" h="2155">
                    <a:moveTo>
                      <a:pt x="794" y="227"/>
                    </a:moveTo>
                    <a:lnTo>
                      <a:pt x="1644" y="0"/>
                    </a:lnTo>
                    <a:lnTo>
                      <a:pt x="1644" y="171"/>
                    </a:lnTo>
                    <a:lnTo>
                      <a:pt x="1758" y="284"/>
                    </a:lnTo>
                    <a:lnTo>
                      <a:pt x="1758" y="341"/>
                    </a:lnTo>
                    <a:lnTo>
                      <a:pt x="1985" y="511"/>
                    </a:lnTo>
                    <a:lnTo>
                      <a:pt x="2778" y="794"/>
                    </a:lnTo>
                    <a:lnTo>
                      <a:pt x="3345" y="2155"/>
                    </a:lnTo>
                    <a:lnTo>
                      <a:pt x="57" y="2155"/>
                    </a:lnTo>
                    <a:lnTo>
                      <a:pt x="0" y="1928"/>
                    </a:lnTo>
                    <a:lnTo>
                      <a:pt x="57" y="1588"/>
                    </a:lnTo>
                    <a:lnTo>
                      <a:pt x="0" y="1305"/>
                    </a:lnTo>
                    <a:lnTo>
                      <a:pt x="57" y="908"/>
                    </a:lnTo>
                    <a:lnTo>
                      <a:pt x="227" y="738"/>
                    </a:lnTo>
                    <a:lnTo>
                      <a:pt x="567" y="624"/>
                    </a:lnTo>
                    <a:lnTo>
                      <a:pt x="624" y="624"/>
                    </a:lnTo>
                    <a:lnTo>
                      <a:pt x="680" y="397"/>
                    </a:lnTo>
                    <a:lnTo>
                      <a:pt x="794" y="227"/>
                    </a:lnTo>
                    <a:close/>
                  </a:path>
                </a:pathLst>
              </a:custGeom>
              <a:solidFill>
                <a:srgbClr val="000000"/>
              </a:solidFill>
              <a:ln w="762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201" name="Freeform 9">
                <a:extLst>
                  <a:ext uri="{FF2B5EF4-FFF2-40B4-BE49-F238E27FC236}">
                    <a16:creationId xmlns:a16="http://schemas.microsoft.com/office/drawing/2014/main" id="{3C3C5963-EA72-4D11-9E31-0CD0544D71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06" y="2840"/>
                <a:ext cx="615" cy="549"/>
              </a:xfrm>
              <a:custGeom>
                <a:avLst/>
                <a:gdLst>
                  <a:gd name="T0" fmla="*/ 114 w 1588"/>
                  <a:gd name="T1" fmla="*/ 453 h 1417"/>
                  <a:gd name="T2" fmla="*/ 57 w 1588"/>
                  <a:gd name="T3" fmla="*/ 623 h 1417"/>
                  <a:gd name="T4" fmla="*/ 57 w 1588"/>
                  <a:gd name="T5" fmla="*/ 680 h 1417"/>
                  <a:gd name="T6" fmla="*/ 0 w 1588"/>
                  <a:gd name="T7" fmla="*/ 793 h 1417"/>
                  <a:gd name="T8" fmla="*/ 0 w 1588"/>
                  <a:gd name="T9" fmla="*/ 964 h 1417"/>
                  <a:gd name="T10" fmla="*/ 57 w 1588"/>
                  <a:gd name="T11" fmla="*/ 964 h 1417"/>
                  <a:gd name="T12" fmla="*/ 284 w 1588"/>
                  <a:gd name="T13" fmla="*/ 340 h 1417"/>
                  <a:gd name="T14" fmla="*/ 624 w 1588"/>
                  <a:gd name="T15" fmla="*/ 226 h 1417"/>
                  <a:gd name="T16" fmla="*/ 851 w 1588"/>
                  <a:gd name="T17" fmla="*/ 340 h 1417"/>
                  <a:gd name="T18" fmla="*/ 964 w 1588"/>
                  <a:gd name="T19" fmla="*/ 397 h 1417"/>
                  <a:gd name="T20" fmla="*/ 964 w 1588"/>
                  <a:gd name="T21" fmla="*/ 1077 h 1417"/>
                  <a:gd name="T22" fmla="*/ 907 w 1588"/>
                  <a:gd name="T23" fmla="*/ 1190 h 1417"/>
                  <a:gd name="T24" fmla="*/ 907 w 1588"/>
                  <a:gd name="T25" fmla="*/ 1304 h 1417"/>
                  <a:gd name="T26" fmla="*/ 964 w 1588"/>
                  <a:gd name="T27" fmla="*/ 1360 h 1417"/>
                  <a:gd name="T28" fmla="*/ 1191 w 1588"/>
                  <a:gd name="T29" fmla="*/ 1417 h 1417"/>
                  <a:gd name="T30" fmla="*/ 1304 w 1588"/>
                  <a:gd name="T31" fmla="*/ 1417 h 1417"/>
                  <a:gd name="T32" fmla="*/ 1361 w 1588"/>
                  <a:gd name="T33" fmla="*/ 1304 h 1417"/>
                  <a:gd name="T34" fmla="*/ 1361 w 1588"/>
                  <a:gd name="T35" fmla="*/ 1247 h 1417"/>
                  <a:gd name="T36" fmla="*/ 1418 w 1588"/>
                  <a:gd name="T37" fmla="*/ 1247 h 1417"/>
                  <a:gd name="T38" fmla="*/ 1418 w 1588"/>
                  <a:gd name="T39" fmla="*/ 1134 h 1417"/>
                  <a:gd name="T40" fmla="*/ 1475 w 1588"/>
                  <a:gd name="T41" fmla="*/ 1190 h 1417"/>
                  <a:gd name="T42" fmla="*/ 1531 w 1588"/>
                  <a:gd name="T43" fmla="*/ 1077 h 1417"/>
                  <a:gd name="T44" fmla="*/ 1531 w 1588"/>
                  <a:gd name="T45" fmla="*/ 1134 h 1417"/>
                  <a:gd name="T46" fmla="*/ 1531 w 1588"/>
                  <a:gd name="T47" fmla="*/ 1020 h 1417"/>
                  <a:gd name="T48" fmla="*/ 1588 w 1588"/>
                  <a:gd name="T49" fmla="*/ 1020 h 1417"/>
                  <a:gd name="T50" fmla="*/ 1588 w 1588"/>
                  <a:gd name="T51" fmla="*/ 907 h 1417"/>
                  <a:gd name="T52" fmla="*/ 1588 w 1588"/>
                  <a:gd name="T53" fmla="*/ 850 h 1417"/>
                  <a:gd name="T54" fmla="*/ 1531 w 1588"/>
                  <a:gd name="T55" fmla="*/ 680 h 1417"/>
                  <a:gd name="T56" fmla="*/ 1418 w 1588"/>
                  <a:gd name="T57" fmla="*/ 453 h 1417"/>
                  <a:gd name="T58" fmla="*/ 1361 w 1588"/>
                  <a:gd name="T59" fmla="*/ 340 h 1417"/>
                  <a:gd name="T60" fmla="*/ 1361 w 1588"/>
                  <a:gd name="T61" fmla="*/ 226 h 1417"/>
                  <a:gd name="T62" fmla="*/ 1248 w 1588"/>
                  <a:gd name="T63" fmla="*/ 113 h 1417"/>
                  <a:gd name="T64" fmla="*/ 1134 w 1588"/>
                  <a:gd name="T65" fmla="*/ 113 h 1417"/>
                  <a:gd name="T66" fmla="*/ 1021 w 1588"/>
                  <a:gd name="T67" fmla="*/ 0 h 1417"/>
                  <a:gd name="T68" fmla="*/ 964 w 1588"/>
                  <a:gd name="T69" fmla="*/ 0 h 1417"/>
                  <a:gd name="T70" fmla="*/ 907 w 1588"/>
                  <a:gd name="T71" fmla="*/ 56 h 1417"/>
                  <a:gd name="T72" fmla="*/ 794 w 1588"/>
                  <a:gd name="T73" fmla="*/ 0 h 1417"/>
                  <a:gd name="T74" fmla="*/ 737 w 1588"/>
                  <a:gd name="T75" fmla="*/ 0 h 1417"/>
                  <a:gd name="T76" fmla="*/ 511 w 1588"/>
                  <a:gd name="T77" fmla="*/ 56 h 1417"/>
                  <a:gd name="T78" fmla="*/ 397 w 1588"/>
                  <a:gd name="T79" fmla="*/ 56 h 1417"/>
                  <a:gd name="T80" fmla="*/ 340 w 1588"/>
                  <a:gd name="T81" fmla="*/ 170 h 1417"/>
                  <a:gd name="T82" fmla="*/ 227 w 1588"/>
                  <a:gd name="T83" fmla="*/ 170 h 1417"/>
                  <a:gd name="T84" fmla="*/ 114 w 1588"/>
                  <a:gd name="T85" fmla="*/ 397 h 1417"/>
                  <a:gd name="T86" fmla="*/ 114 w 1588"/>
                  <a:gd name="T87" fmla="*/ 453 h 1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588" h="1417">
                    <a:moveTo>
                      <a:pt x="114" y="453"/>
                    </a:moveTo>
                    <a:lnTo>
                      <a:pt x="57" y="623"/>
                    </a:lnTo>
                    <a:lnTo>
                      <a:pt x="57" y="680"/>
                    </a:lnTo>
                    <a:lnTo>
                      <a:pt x="0" y="793"/>
                    </a:lnTo>
                    <a:lnTo>
                      <a:pt x="0" y="964"/>
                    </a:lnTo>
                    <a:lnTo>
                      <a:pt x="57" y="964"/>
                    </a:lnTo>
                    <a:lnTo>
                      <a:pt x="284" y="340"/>
                    </a:lnTo>
                    <a:lnTo>
                      <a:pt x="624" y="226"/>
                    </a:lnTo>
                    <a:lnTo>
                      <a:pt x="851" y="340"/>
                    </a:lnTo>
                    <a:lnTo>
                      <a:pt x="964" y="397"/>
                    </a:lnTo>
                    <a:lnTo>
                      <a:pt x="964" y="1077"/>
                    </a:lnTo>
                    <a:lnTo>
                      <a:pt x="907" y="1190"/>
                    </a:lnTo>
                    <a:lnTo>
                      <a:pt x="907" y="1304"/>
                    </a:lnTo>
                    <a:lnTo>
                      <a:pt x="964" y="1360"/>
                    </a:lnTo>
                    <a:lnTo>
                      <a:pt x="1191" y="1417"/>
                    </a:lnTo>
                    <a:lnTo>
                      <a:pt x="1304" y="1417"/>
                    </a:lnTo>
                    <a:lnTo>
                      <a:pt x="1361" y="1304"/>
                    </a:lnTo>
                    <a:lnTo>
                      <a:pt x="1361" y="1247"/>
                    </a:lnTo>
                    <a:lnTo>
                      <a:pt x="1418" y="1247"/>
                    </a:lnTo>
                    <a:lnTo>
                      <a:pt x="1418" y="1134"/>
                    </a:lnTo>
                    <a:lnTo>
                      <a:pt x="1475" y="1190"/>
                    </a:lnTo>
                    <a:lnTo>
                      <a:pt x="1531" y="1077"/>
                    </a:lnTo>
                    <a:lnTo>
                      <a:pt x="1531" y="1134"/>
                    </a:lnTo>
                    <a:lnTo>
                      <a:pt x="1531" y="1020"/>
                    </a:lnTo>
                    <a:lnTo>
                      <a:pt x="1588" y="1020"/>
                    </a:lnTo>
                    <a:lnTo>
                      <a:pt x="1588" y="907"/>
                    </a:lnTo>
                    <a:lnTo>
                      <a:pt x="1588" y="850"/>
                    </a:lnTo>
                    <a:lnTo>
                      <a:pt x="1531" y="680"/>
                    </a:lnTo>
                    <a:lnTo>
                      <a:pt x="1418" y="453"/>
                    </a:lnTo>
                    <a:lnTo>
                      <a:pt x="1361" y="340"/>
                    </a:lnTo>
                    <a:lnTo>
                      <a:pt x="1361" y="226"/>
                    </a:lnTo>
                    <a:lnTo>
                      <a:pt x="1248" y="113"/>
                    </a:lnTo>
                    <a:lnTo>
                      <a:pt x="1134" y="113"/>
                    </a:lnTo>
                    <a:lnTo>
                      <a:pt x="1021" y="0"/>
                    </a:lnTo>
                    <a:lnTo>
                      <a:pt x="964" y="0"/>
                    </a:lnTo>
                    <a:lnTo>
                      <a:pt x="907" y="56"/>
                    </a:lnTo>
                    <a:lnTo>
                      <a:pt x="794" y="0"/>
                    </a:lnTo>
                    <a:lnTo>
                      <a:pt x="737" y="0"/>
                    </a:lnTo>
                    <a:lnTo>
                      <a:pt x="511" y="56"/>
                    </a:lnTo>
                    <a:lnTo>
                      <a:pt x="397" y="56"/>
                    </a:lnTo>
                    <a:lnTo>
                      <a:pt x="340" y="170"/>
                    </a:lnTo>
                    <a:lnTo>
                      <a:pt x="227" y="170"/>
                    </a:lnTo>
                    <a:lnTo>
                      <a:pt x="114" y="397"/>
                    </a:lnTo>
                    <a:lnTo>
                      <a:pt x="114" y="453"/>
                    </a:lnTo>
                    <a:close/>
                  </a:path>
                </a:pathLst>
              </a:custGeom>
              <a:solidFill>
                <a:srgbClr val="000000"/>
              </a:solidFill>
              <a:ln w="762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202" name="Freeform 10">
                <a:extLst>
                  <a:ext uri="{FF2B5EF4-FFF2-40B4-BE49-F238E27FC236}">
                    <a16:creationId xmlns:a16="http://schemas.microsoft.com/office/drawing/2014/main" id="{7E58A1AF-C7E3-48D1-8D31-13622D71AD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7" y="2906"/>
                <a:ext cx="418" cy="548"/>
              </a:xfrm>
              <a:custGeom>
                <a:avLst/>
                <a:gdLst>
                  <a:gd name="T0" fmla="*/ 283 w 1077"/>
                  <a:gd name="T1" fmla="*/ 56 h 1417"/>
                  <a:gd name="T2" fmla="*/ 113 w 1077"/>
                  <a:gd name="T3" fmla="*/ 283 h 1417"/>
                  <a:gd name="T4" fmla="*/ 57 w 1077"/>
                  <a:gd name="T5" fmla="*/ 453 h 1417"/>
                  <a:gd name="T6" fmla="*/ 0 w 1077"/>
                  <a:gd name="T7" fmla="*/ 680 h 1417"/>
                  <a:gd name="T8" fmla="*/ 57 w 1077"/>
                  <a:gd name="T9" fmla="*/ 964 h 1417"/>
                  <a:gd name="T10" fmla="*/ 113 w 1077"/>
                  <a:gd name="T11" fmla="*/ 1247 h 1417"/>
                  <a:gd name="T12" fmla="*/ 227 w 1077"/>
                  <a:gd name="T13" fmla="*/ 1417 h 1417"/>
                  <a:gd name="T14" fmla="*/ 283 w 1077"/>
                  <a:gd name="T15" fmla="*/ 1417 h 1417"/>
                  <a:gd name="T16" fmla="*/ 454 w 1077"/>
                  <a:gd name="T17" fmla="*/ 1417 h 1417"/>
                  <a:gd name="T18" fmla="*/ 680 w 1077"/>
                  <a:gd name="T19" fmla="*/ 1361 h 1417"/>
                  <a:gd name="T20" fmla="*/ 850 w 1077"/>
                  <a:gd name="T21" fmla="*/ 1247 h 1417"/>
                  <a:gd name="T22" fmla="*/ 1021 w 1077"/>
                  <a:gd name="T23" fmla="*/ 1077 h 1417"/>
                  <a:gd name="T24" fmla="*/ 1021 w 1077"/>
                  <a:gd name="T25" fmla="*/ 964 h 1417"/>
                  <a:gd name="T26" fmla="*/ 964 w 1077"/>
                  <a:gd name="T27" fmla="*/ 737 h 1417"/>
                  <a:gd name="T28" fmla="*/ 1021 w 1077"/>
                  <a:gd name="T29" fmla="*/ 567 h 1417"/>
                  <a:gd name="T30" fmla="*/ 1021 w 1077"/>
                  <a:gd name="T31" fmla="*/ 397 h 1417"/>
                  <a:gd name="T32" fmla="*/ 1077 w 1077"/>
                  <a:gd name="T33" fmla="*/ 283 h 1417"/>
                  <a:gd name="T34" fmla="*/ 964 w 1077"/>
                  <a:gd name="T35" fmla="*/ 113 h 1417"/>
                  <a:gd name="T36" fmla="*/ 850 w 1077"/>
                  <a:gd name="T37" fmla="*/ 56 h 1417"/>
                  <a:gd name="T38" fmla="*/ 680 w 1077"/>
                  <a:gd name="T39" fmla="*/ 0 h 1417"/>
                  <a:gd name="T40" fmla="*/ 510 w 1077"/>
                  <a:gd name="T41" fmla="*/ 0 h 1417"/>
                  <a:gd name="T42" fmla="*/ 397 w 1077"/>
                  <a:gd name="T43" fmla="*/ 0 h 1417"/>
                  <a:gd name="T44" fmla="*/ 283 w 1077"/>
                  <a:gd name="T45" fmla="*/ 56 h 1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077" h="1417">
                    <a:moveTo>
                      <a:pt x="283" y="56"/>
                    </a:moveTo>
                    <a:lnTo>
                      <a:pt x="113" y="283"/>
                    </a:lnTo>
                    <a:lnTo>
                      <a:pt x="57" y="453"/>
                    </a:lnTo>
                    <a:lnTo>
                      <a:pt x="0" y="680"/>
                    </a:lnTo>
                    <a:lnTo>
                      <a:pt x="57" y="964"/>
                    </a:lnTo>
                    <a:lnTo>
                      <a:pt x="113" y="1247"/>
                    </a:lnTo>
                    <a:lnTo>
                      <a:pt x="227" y="1417"/>
                    </a:lnTo>
                    <a:lnTo>
                      <a:pt x="283" y="1417"/>
                    </a:lnTo>
                    <a:lnTo>
                      <a:pt x="454" y="1417"/>
                    </a:lnTo>
                    <a:lnTo>
                      <a:pt x="680" y="1361"/>
                    </a:lnTo>
                    <a:lnTo>
                      <a:pt x="850" y="1247"/>
                    </a:lnTo>
                    <a:lnTo>
                      <a:pt x="1021" y="1077"/>
                    </a:lnTo>
                    <a:lnTo>
                      <a:pt x="1021" y="964"/>
                    </a:lnTo>
                    <a:lnTo>
                      <a:pt x="964" y="737"/>
                    </a:lnTo>
                    <a:lnTo>
                      <a:pt x="1021" y="567"/>
                    </a:lnTo>
                    <a:lnTo>
                      <a:pt x="1021" y="397"/>
                    </a:lnTo>
                    <a:lnTo>
                      <a:pt x="1077" y="283"/>
                    </a:lnTo>
                    <a:lnTo>
                      <a:pt x="964" y="113"/>
                    </a:lnTo>
                    <a:lnTo>
                      <a:pt x="850" y="56"/>
                    </a:lnTo>
                    <a:lnTo>
                      <a:pt x="680" y="0"/>
                    </a:lnTo>
                    <a:lnTo>
                      <a:pt x="510" y="0"/>
                    </a:lnTo>
                    <a:lnTo>
                      <a:pt x="397" y="0"/>
                    </a:lnTo>
                    <a:lnTo>
                      <a:pt x="283" y="56"/>
                    </a:lnTo>
                    <a:close/>
                  </a:path>
                </a:pathLst>
              </a:custGeom>
              <a:solidFill>
                <a:srgbClr val="000000"/>
              </a:solidFill>
              <a:ln w="762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203" name="Freeform 11">
                <a:extLst>
                  <a:ext uri="{FF2B5EF4-FFF2-40B4-BE49-F238E27FC236}">
                    <a16:creationId xmlns:a16="http://schemas.microsoft.com/office/drawing/2014/main" id="{4D3DBAEB-0601-417F-93CF-ED661E83F9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16" y="2884"/>
                <a:ext cx="439" cy="395"/>
              </a:xfrm>
              <a:custGeom>
                <a:avLst/>
                <a:gdLst>
                  <a:gd name="T0" fmla="*/ 397 w 1134"/>
                  <a:gd name="T1" fmla="*/ 0 h 1021"/>
                  <a:gd name="T2" fmla="*/ 113 w 1134"/>
                  <a:gd name="T3" fmla="*/ 57 h 1021"/>
                  <a:gd name="T4" fmla="*/ 0 w 1134"/>
                  <a:gd name="T5" fmla="*/ 170 h 1021"/>
                  <a:gd name="T6" fmla="*/ 227 w 1134"/>
                  <a:gd name="T7" fmla="*/ 57 h 1021"/>
                  <a:gd name="T8" fmla="*/ 397 w 1134"/>
                  <a:gd name="T9" fmla="*/ 113 h 1021"/>
                  <a:gd name="T10" fmla="*/ 567 w 1134"/>
                  <a:gd name="T11" fmla="*/ 113 h 1021"/>
                  <a:gd name="T12" fmla="*/ 680 w 1134"/>
                  <a:gd name="T13" fmla="*/ 170 h 1021"/>
                  <a:gd name="T14" fmla="*/ 737 w 1134"/>
                  <a:gd name="T15" fmla="*/ 227 h 1021"/>
                  <a:gd name="T16" fmla="*/ 737 w 1134"/>
                  <a:gd name="T17" fmla="*/ 284 h 1021"/>
                  <a:gd name="T18" fmla="*/ 794 w 1134"/>
                  <a:gd name="T19" fmla="*/ 340 h 1021"/>
                  <a:gd name="T20" fmla="*/ 737 w 1134"/>
                  <a:gd name="T21" fmla="*/ 397 h 1021"/>
                  <a:gd name="T22" fmla="*/ 737 w 1134"/>
                  <a:gd name="T23" fmla="*/ 510 h 1021"/>
                  <a:gd name="T24" fmla="*/ 737 w 1134"/>
                  <a:gd name="T25" fmla="*/ 567 h 1021"/>
                  <a:gd name="T26" fmla="*/ 737 w 1134"/>
                  <a:gd name="T27" fmla="*/ 737 h 1021"/>
                  <a:gd name="T28" fmla="*/ 737 w 1134"/>
                  <a:gd name="T29" fmla="*/ 794 h 1021"/>
                  <a:gd name="T30" fmla="*/ 737 w 1134"/>
                  <a:gd name="T31" fmla="*/ 964 h 1021"/>
                  <a:gd name="T32" fmla="*/ 737 w 1134"/>
                  <a:gd name="T33" fmla="*/ 1021 h 1021"/>
                  <a:gd name="T34" fmla="*/ 794 w 1134"/>
                  <a:gd name="T35" fmla="*/ 907 h 1021"/>
                  <a:gd name="T36" fmla="*/ 850 w 1134"/>
                  <a:gd name="T37" fmla="*/ 851 h 1021"/>
                  <a:gd name="T38" fmla="*/ 907 w 1134"/>
                  <a:gd name="T39" fmla="*/ 851 h 1021"/>
                  <a:gd name="T40" fmla="*/ 964 w 1134"/>
                  <a:gd name="T41" fmla="*/ 907 h 1021"/>
                  <a:gd name="T42" fmla="*/ 1020 w 1134"/>
                  <a:gd name="T43" fmla="*/ 964 h 1021"/>
                  <a:gd name="T44" fmla="*/ 1134 w 1134"/>
                  <a:gd name="T45" fmla="*/ 907 h 1021"/>
                  <a:gd name="T46" fmla="*/ 907 w 1134"/>
                  <a:gd name="T47" fmla="*/ 284 h 1021"/>
                  <a:gd name="T48" fmla="*/ 794 w 1134"/>
                  <a:gd name="T49" fmla="*/ 57 h 1021"/>
                  <a:gd name="T50" fmla="*/ 567 w 1134"/>
                  <a:gd name="T51" fmla="*/ 0 h 1021"/>
                  <a:gd name="T52" fmla="*/ 397 w 1134"/>
                  <a:gd name="T53" fmla="*/ 0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134" h="1021">
                    <a:moveTo>
                      <a:pt x="397" y="0"/>
                    </a:moveTo>
                    <a:lnTo>
                      <a:pt x="113" y="57"/>
                    </a:lnTo>
                    <a:lnTo>
                      <a:pt x="0" y="170"/>
                    </a:lnTo>
                    <a:lnTo>
                      <a:pt x="227" y="57"/>
                    </a:lnTo>
                    <a:lnTo>
                      <a:pt x="397" y="113"/>
                    </a:lnTo>
                    <a:lnTo>
                      <a:pt x="567" y="113"/>
                    </a:lnTo>
                    <a:lnTo>
                      <a:pt x="680" y="170"/>
                    </a:lnTo>
                    <a:lnTo>
                      <a:pt x="737" y="227"/>
                    </a:lnTo>
                    <a:lnTo>
                      <a:pt x="737" y="284"/>
                    </a:lnTo>
                    <a:lnTo>
                      <a:pt x="794" y="340"/>
                    </a:lnTo>
                    <a:lnTo>
                      <a:pt x="737" y="397"/>
                    </a:lnTo>
                    <a:lnTo>
                      <a:pt x="737" y="510"/>
                    </a:lnTo>
                    <a:lnTo>
                      <a:pt x="737" y="567"/>
                    </a:lnTo>
                    <a:lnTo>
                      <a:pt x="737" y="737"/>
                    </a:lnTo>
                    <a:lnTo>
                      <a:pt x="737" y="794"/>
                    </a:lnTo>
                    <a:lnTo>
                      <a:pt x="737" y="964"/>
                    </a:lnTo>
                    <a:lnTo>
                      <a:pt x="737" y="1021"/>
                    </a:lnTo>
                    <a:lnTo>
                      <a:pt x="794" y="907"/>
                    </a:lnTo>
                    <a:lnTo>
                      <a:pt x="850" y="851"/>
                    </a:lnTo>
                    <a:lnTo>
                      <a:pt x="907" y="851"/>
                    </a:lnTo>
                    <a:lnTo>
                      <a:pt x="964" y="907"/>
                    </a:lnTo>
                    <a:lnTo>
                      <a:pt x="1020" y="964"/>
                    </a:lnTo>
                    <a:lnTo>
                      <a:pt x="1134" y="907"/>
                    </a:lnTo>
                    <a:lnTo>
                      <a:pt x="907" y="284"/>
                    </a:lnTo>
                    <a:lnTo>
                      <a:pt x="794" y="57"/>
                    </a:lnTo>
                    <a:lnTo>
                      <a:pt x="567" y="0"/>
                    </a:lnTo>
                    <a:lnTo>
                      <a:pt x="397" y="0"/>
                    </a:lnTo>
                    <a:close/>
                  </a:path>
                </a:pathLst>
              </a:custGeom>
              <a:solidFill>
                <a:srgbClr val="000000"/>
              </a:solidFill>
              <a:ln w="762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204" name="Freeform 12">
                <a:extLst>
                  <a:ext uri="{FF2B5EF4-FFF2-40B4-BE49-F238E27FC236}">
                    <a16:creationId xmlns:a16="http://schemas.microsoft.com/office/drawing/2014/main" id="{3EFF1DB8-DA45-486C-AC46-3DFB1D062F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5" y="3191"/>
                <a:ext cx="66" cy="110"/>
              </a:xfrm>
              <a:custGeom>
                <a:avLst/>
                <a:gdLst>
                  <a:gd name="T0" fmla="*/ 0 w 170"/>
                  <a:gd name="T1" fmla="*/ 0 h 283"/>
                  <a:gd name="T2" fmla="*/ 0 w 170"/>
                  <a:gd name="T3" fmla="*/ 170 h 283"/>
                  <a:gd name="T4" fmla="*/ 0 w 170"/>
                  <a:gd name="T5" fmla="*/ 283 h 283"/>
                  <a:gd name="T6" fmla="*/ 114 w 170"/>
                  <a:gd name="T7" fmla="*/ 227 h 283"/>
                  <a:gd name="T8" fmla="*/ 170 w 170"/>
                  <a:gd name="T9" fmla="*/ 113 h 283"/>
                  <a:gd name="T10" fmla="*/ 57 w 170"/>
                  <a:gd name="T11" fmla="*/ 0 h 283"/>
                  <a:gd name="T12" fmla="*/ 0 w 170"/>
                  <a:gd name="T13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0" h="283">
                    <a:moveTo>
                      <a:pt x="0" y="0"/>
                    </a:moveTo>
                    <a:lnTo>
                      <a:pt x="0" y="170"/>
                    </a:lnTo>
                    <a:lnTo>
                      <a:pt x="0" y="283"/>
                    </a:lnTo>
                    <a:lnTo>
                      <a:pt x="114" y="227"/>
                    </a:lnTo>
                    <a:lnTo>
                      <a:pt x="170" y="113"/>
                    </a:lnTo>
                    <a:lnTo>
                      <a:pt x="5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762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205" name="Freeform 13">
                <a:extLst>
                  <a:ext uri="{FF2B5EF4-FFF2-40B4-BE49-F238E27FC236}">
                    <a16:creationId xmlns:a16="http://schemas.microsoft.com/office/drawing/2014/main" id="{DBAD2D8D-9119-4019-AE48-BE73DEB9E4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16" y="3345"/>
                <a:ext cx="285" cy="307"/>
              </a:xfrm>
              <a:custGeom>
                <a:avLst/>
                <a:gdLst>
                  <a:gd name="T0" fmla="*/ 0 w 737"/>
                  <a:gd name="T1" fmla="*/ 283 h 794"/>
                  <a:gd name="T2" fmla="*/ 113 w 737"/>
                  <a:gd name="T3" fmla="*/ 453 h 794"/>
                  <a:gd name="T4" fmla="*/ 227 w 737"/>
                  <a:gd name="T5" fmla="*/ 680 h 794"/>
                  <a:gd name="T6" fmla="*/ 227 w 737"/>
                  <a:gd name="T7" fmla="*/ 794 h 794"/>
                  <a:gd name="T8" fmla="*/ 510 w 737"/>
                  <a:gd name="T9" fmla="*/ 453 h 794"/>
                  <a:gd name="T10" fmla="*/ 680 w 737"/>
                  <a:gd name="T11" fmla="*/ 170 h 794"/>
                  <a:gd name="T12" fmla="*/ 737 w 737"/>
                  <a:gd name="T13" fmla="*/ 0 h 794"/>
                  <a:gd name="T14" fmla="*/ 623 w 737"/>
                  <a:gd name="T15" fmla="*/ 113 h 794"/>
                  <a:gd name="T16" fmla="*/ 453 w 737"/>
                  <a:gd name="T17" fmla="*/ 227 h 794"/>
                  <a:gd name="T18" fmla="*/ 227 w 737"/>
                  <a:gd name="T19" fmla="*/ 283 h 794"/>
                  <a:gd name="T20" fmla="*/ 0 w 737"/>
                  <a:gd name="T21" fmla="*/ 283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37" h="794">
                    <a:moveTo>
                      <a:pt x="0" y="283"/>
                    </a:moveTo>
                    <a:lnTo>
                      <a:pt x="113" y="453"/>
                    </a:lnTo>
                    <a:lnTo>
                      <a:pt x="227" y="680"/>
                    </a:lnTo>
                    <a:lnTo>
                      <a:pt x="227" y="794"/>
                    </a:lnTo>
                    <a:lnTo>
                      <a:pt x="510" y="453"/>
                    </a:lnTo>
                    <a:lnTo>
                      <a:pt x="680" y="170"/>
                    </a:lnTo>
                    <a:lnTo>
                      <a:pt x="737" y="0"/>
                    </a:lnTo>
                    <a:lnTo>
                      <a:pt x="623" y="113"/>
                    </a:lnTo>
                    <a:lnTo>
                      <a:pt x="453" y="227"/>
                    </a:lnTo>
                    <a:lnTo>
                      <a:pt x="227" y="283"/>
                    </a:lnTo>
                    <a:lnTo>
                      <a:pt x="0" y="283"/>
                    </a:lnTo>
                    <a:close/>
                  </a:path>
                </a:pathLst>
              </a:custGeom>
              <a:solidFill>
                <a:srgbClr val="000000"/>
              </a:solidFill>
              <a:ln w="762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206" name="Freeform 14">
                <a:extLst>
                  <a:ext uri="{FF2B5EF4-FFF2-40B4-BE49-F238E27FC236}">
                    <a16:creationId xmlns:a16="http://schemas.microsoft.com/office/drawing/2014/main" id="{57E9E72C-F7CC-4477-8A29-18092537D5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16" y="3345"/>
                <a:ext cx="285" cy="175"/>
              </a:xfrm>
              <a:custGeom>
                <a:avLst/>
                <a:gdLst>
                  <a:gd name="T0" fmla="*/ 737 w 737"/>
                  <a:gd name="T1" fmla="*/ 0 h 453"/>
                  <a:gd name="T2" fmla="*/ 623 w 737"/>
                  <a:gd name="T3" fmla="*/ 113 h 453"/>
                  <a:gd name="T4" fmla="*/ 453 w 737"/>
                  <a:gd name="T5" fmla="*/ 227 h 453"/>
                  <a:gd name="T6" fmla="*/ 227 w 737"/>
                  <a:gd name="T7" fmla="*/ 283 h 453"/>
                  <a:gd name="T8" fmla="*/ 0 w 737"/>
                  <a:gd name="T9" fmla="*/ 283 h 453"/>
                  <a:gd name="T10" fmla="*/ 113 w 737"/>
                  <a:gd name="T11" fmla="*/ 453 h 453"/>
                  <a:gd name="T12" fmla="*/ 510 w 737"/>
                  <a:gd name="T13" fmla="*/ 227 h 453"/>
                  <a:gd name="T14" fmla="*/ 737 w 737"/>
                  <a:gd name="T15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37" h="453">
                    <a:moveTo>
                      <a:pt x="737" y="0"/>
                    </a:moveTo>
                    <a:lnTo>
                      <a:pt x="623" y="113"/>
                    </a:lnTo>
                    <a:lnTo>
                      <a:pt x="453" y="227"/>
                    </a:lnTo>
                    <a:lnTo>
                      <a:pt x="227" y="283"/>
                    </a:lnTo>
                    <a:lnTo>
                      <a:pt x="0" y="283"/>
                    </a:lnTo>
                    <a:lnTo>
                      <a:pt x="113" y="453"/>
                    </a:lnTo>
                    <a:lnTo>
                      <a:pt x="510" y="227"/>
                    </a:lnTo>
                    <a:lnTo>
                      <a:pt x="737" y="0"/>
                    </a:lnTo>
                    <a:close/>
                  </a:path>
                </a:pathLst>
              </a:custGeom>
              <a:solidFill>
                <a:srgbClr val="000000"/>
              </a:solidFill>
              <a:ln w="762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207" name="Freeform 15">
                <a:extLst>
                  <a:ext uri="{FF2B5EF4-FFF2-40B4-BE49-F238E27FC236}">
                    <a16:creationId xmlns:a16="http://schemas.microsoft.com/office/drawing/2014/main" id="{C2EBB75C-FEA5-4630-96CC-76E443E27D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3" y="3366"/>
                <a:ext cx="476" cy="835"/>
              </a:xfrm>
              <a:custGeom>
                <a:avLst/>
                <a:gdLst>
                  <a:gd name="T0" fmla="*/ 1114 w 1228"/>
                  <a:gd name="T1" fmla="*/ 0 h 2156"/>
                  <a:gd name="T2" fmla="*/ 831 w 1228"/>
                  <a:gd name="T3" fmla="*/ 511 h 2156"/>
                  <a:gd name="T4" fmla="*/ 547 w 1228"/>
                  <a:gd name="T5" fmla="*/ 964 h 2156"/>
                  <a:gd name="T6" fmla="*/ 207 w 1228"/>
                  <a:gd name="T7" fmla="*/ 1531 h 2156"/>
                  <a:gd name="T8" fmla="*/ 37 w 1228"/>
                  <a:gd name="T9" fmla="*/ 1985 h 2156"/>
                  <a:gd name="T10" fmla="*/ 0 w 1228"/>
                  <a:gd name="T11" fmla="*/ 2156 h 2156"/>
                  <a:gd name="T12" fmla="*/ 320 w 1228"/>
                  <a:gd name="T13" fmla="*/ 2155 h 2156"/>
                  <a:gd name="T14" fmla="*/ 831 w 1228"/>
                  <a:gd name="T15" fmla="*/ 1305 h 2156"/>
                  <a:gd name="T16" fmla="*/ 1114 w 1228"/>
                  <a:gd name="T17" fmla="*/ 568 h 2156"/>
                  <a:gd name="T18" fmla="*/ 1228 w 1228"/>
                  <a:gd name="T19" fmla="*/ 341 h 2156"/>
                  <a:gd name="T20" fmla="*/ 1228 w 1228"/>
                  <a:gd name="T21" fmla="*/ 284 h 2156"/>
                  <a:gd name="T22" fmla="*/ 1114 w 1228"/>
                  <a:gd name="T23" fmla="*/ 171 h 2156"/>
                  <a:gd name="T24" fmla="*/ 1114 w 1228"/>
                  <a:gd name="T25" fmla="*/ 57 h 2156"/>
                  <a:gd name="T26" fmla="*/ 1114 w 1228"/>
                  <a:gd name="T27" fmla="*/ 0 h 2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28" h="2156">
                    <a:moveTo>
                      <a:pt x="1114" y="0"/>
                    </a:moveTo>
                    <a:lnTo>
                      <a:pt x="831" y="511"/>
                    </a:lnTo>
                    <a:lnTo>
                      <a:pt x="547" y="964"/>
                    </a:lnTo>
                    <a:lnTo>
                      <a:pt x="207" y="1531"/>
                    </a:lnTo>
                    <a:lnTo>
                      <a:pt x="37" y="1985"/>
                    </a:lnTo>
                    <a:lnTo>
                      <a:pt x="0" y="2156"/>
                    </a:lnTo>
                    <a:lnTo>
                      <a:pt x="320" y="2155"/>
                    </a:lnTo>
                    <a:lnTo>
                      <a:pt x="831" y="1305"/>
                    </a:lnTo>
                    <a:lnTo>
                      <a:pt x="1114" y="568"/>
                    </a:lnTo>
                    <a:lnTo>
                      <a:pt x="1228" y="341"/>
                    </a:lnTo>
                    <a:lnTo>
                      <a:pt x="1228" y="284"/>
                    </a:lnTo>
                    <a:lnTo>
                      <a:pt x="1114" y="171"/>
                    </a:lnTo>
                    <a:lnTo>
                      <a:pt x="1114" y="57"/>
                    </a:lnTo>
                    <a:lnTo>
                      <a:pt x="1114" y="0"/>
                    </a:lnTo>
                    <a:close/>
                  </a:path>
                </a:pathLst>
              </a:custGeom>
              <a:solidFill>
                <a:srgbClr val="000000"/>
              </a:solidFill>
              <a:ln w="762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208" name="Freeform 16">
                <a:extLst>
                  <a:ext uri="{FF2B5EF4-FFF2-40B4-BE49-F238E27FC236}">
                    <a16:creationId xmlns:a16="http://schemas.microsoft.com/office/drawing/2014/main" id="{BECD6605-AD90-4D6A-921B-E233688983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71" y="3411"/>
                <a:ext cx="352" cy="504"/>
              </a:xfrm>
              <a:custGeom>
                <a:avLst/>
                <a:gdLst>
                  <a:gd name="T0" fmla="*/ 57 w 908"/>
                  <a:gd name="T1" fmla="*/ 397 h 1304"/>
                  <a:gd name="T2" fmla="*/ 0 w 908"/>
                  <a:gd name="T3" fmla="*/ 510 h 1304"/>
                  <a:gd name="T4" fmla="*/ 57 w 908"/>
                  <a:gd name="T5" fmla="*/ 794 h 1304"/>
                  <a:gd name="T6" fmla="*/ 57 w 908"/>
                  <a:gd name="T7" fmla="*/ 907 h 1304"/>
                  <a:gd name="T8" fmla="*/ 114 w 908"/>
                  <a:gd name="T9" fmla="*/ 964 h 1304"/>
                  <a:gd name="T10" fmla="*/ 57 w 908"/>
                  <a:gd name="T11" fmla="*/ 1077 h 1304"/>
                  <a:gd name="T12" fmla="*/ 114 w 908"/>
                  <a:gd name="T13" fmla="*/ 1304 h 1304"/>
                  <a:gd name="T14" fmla="*/ 908 w 908"/>
                  <a:gd name="T15" fmla="*/ 0 h 1304"/>
                  <a:gd name="T16" fmla="*/ 794 w 908"/>
                  <a:gd name="T17" fmla="*/ 57 h 1304"/>
                  <a:gd name="T18" fmla="*/ 284 w 908"/>
                  <a:gd name="T19" fmla="*/ 737 h 1304"/>
                  <a:gd name="T20" fmla="*/ 170 w 908"/>
                  <a:gd name="T21" fmla="*/ 567 h 1304"/>
                  <a:gd name="T22" fmla="*/ 114 w 908"/>
                  <a:gd name="T23" fmla="*/ 397 h 1304"/>
                  <a:gd name="T24" fmla="*/ 57 w 908"/>
                  <a:gd name="T25" fmla="*/ 397 h 1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08" h="1304">
                    <a:moveTo>
                      <a:pt x="57" y="397"/>
                    </a:moveTo>
                    <a:lnTo>
                      <a:pt x="0" y="510"/>
                    </a:lnTo>
                    <a:lnTo>
                      <a:pt x="57" y="794"/>
                    </a:lnTo>
                    <a:lnTo>
                      <a:pt x="57" y="907"/>
                    </a:lnTo>
                    <a:lnTo>
                      <a:pt x="114" y="964"/>
                    </a:lnTo>
                    <a:lnTo>
                      <a:pt x="57" y="1077"/>
                    </a:lnTo>
                    <a:lnTo>
                      <a:pt x="114" y="1304"/>
                    </a:lnTo>
                    <a:lnTo>
                      <a:pt x="908" y="0"/>
                    </a:lnTo>
                    <a:lnTo>
                      <a:pt x="794" y="57"/>
                    </a:lnTo>
                    <a:lnTo>
                      <a:pt x="284" y="737"/>
                    </a:lnTo>
                    <a:lnTo>
                      <a:pt x="170" y="567"/>
                    </a:lnTo>
                    <a:lnTo>
                      <a:pt x="114" y="397"/>
                    </a:lnTo>
                    <a:lnTo>
                      <a:pt x="57" y="397"/>
                    </a:lnTo>
                    <a:close/>
                  </a:path>
                </a:pathLst>
              </a:custGeom>
              <a:solidFill>
                <a:srgbClr val="000000"/>
              </a:solidFill>
              <a:ln w="762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8209" name="Group 17">
              <a:extLst>
                <a:ext uri="{FF2B5EF4-FFF2-40B4-BE49-F238E27FC236}">
                  <a16:creationId xmlns:a16="http://schemas.microsoft.com/office/drawing/2014/main" id="{4BB44044-0C05-4A5D-99B7-06E8D3C842F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08" y="2840"/>
              <a:ext cx="1296" cy="1361"/>
              <a:chOff x="1419" y="516"/>
              <a:chExt cx="3345" cy="3516"/>
            </a:xfrm>
          </p:grpSpPr>
          <p:sp>
            <p:nvSpPr>
              <p:cNvPr id="8210" name="Freeform 18">
                <a:extLst>
                  <a:ext uri="{FF2B5EF4-FFF2-40B4-BE49-F238E27FC236}">
                    <a16:creationId xmlns:a16="http://schemas.microsoft.com/office/drawing/2014/main" id="{40E094A0-D656-4141-A9FB-A213C4EEC1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9" y="1876"/>
                <a:ext cx="3345" cy="2155"/>
              </a:xfrm>
              <a:custGeom>
                <a:avLst/>
                <a:gdLst>
                  <a:gd name="T0" fmla="*/ 794 w 3345"/>
                  <a:gd name="T1" fmla="*/ 227 h 2155"/>
                  <a:gd name="T2" fmla="*/ 1644 w 3345"/>
                  <a:gd name="T3" fmla="*/ 0 h 2155"/>
                  <a:gd name="T4" fmla="*/ 1644 w 3345"/>
                  <a:gd name="T5" fmla="*/ 171 h 2155"/>
                  <a:gd name="T6" fmla="*/ 1758 w 3345"/>
                  <a:gd name="T7" fmla="*/ 284 h 2155"/>
                  <a:gd name="T8" fmla="*/ 1758 w 3345"/>
                  <a:gd name="T9" fmla="*/ 341 h 2155"/>
                  <a:gd name="T10" fmla="*/ 1985 w 3345"/>
                  <a:gd name="T11" fmla="*/ 511 h 2155"/>
                  <a:gd name="T12" fmla="*/ 2778 w 3345"/>
                  <a:gd name="T13" fmla="*/ 794 h 2155"/>
                  <a:gd name="T14" fmla="*/ 3345 w 3345"/>
                  <a:gd name="T15" fmla="*/ 2155 h 2155"/>
                  <a:gd name="T16" fmla="*/ 57 w 3345"/>
                  <a:gd name="T17" fmla="*/ 2155 h 2155"/>
                  <a:gd name="T18" fmla="*/ 0 w 3345"/>
                  <a:gd name="T19" fmla="*/ 1928 h 2155"/>
                  <a:gd name="T20" fmla="*/ 57 w 3345"/>
                  <a:gd name="T21" fmla="*/ 1588 h 2155"/>
                  <a:gd name="T22" fmla="*/ 0 w 3345"/>
                  <a:gd name="T23" fmla="*/ 1305 h 2155"/>
                  <a:gd name="T24" fmla="*/ 57 w 3345"/>
                  <a:gd name="T25" fmla="*/ 908 h 2155"/>
                  <a:gd name="T26" fmla="*/ 227 w 3345"/>
                  <a:gd name="T27" fmla="*/ 738 h 2155"/>
                  <a:gd name="T28" fmla="*/ 567 w 3345"/>
                  <a:gd name="T29" fmla="*/ 624 h 2155"/>
                  <a:gd name="T30" fmla="*/ 624 w 3345"/>
                  <a:gd name="T31" fmla="*/ 624 h 2155"/>
                  <a:gd name="T32" fmla="*/ 680 w 3345"/>
                  <a:gd name="T33" fmla="*/ 397 h 2155"/>
                  <a:gd name="T34" fmla="*/ 794 w 3345"/>
                  <a:gd name="T35" fmla="*/ 227 h 2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345" h="2155">
                    <a:moveTo>
                      <a:pt x="794" y="227"/>
                    </a:moveTo>
                    <a:lnTo>
                      <a:pt x="1644" y="0"/>
                    </a:lnTo>
                    <a:lnTo>
                      <a:pt x="1644" y="171"/>
                    </a:lnTo>
                    <a:lnTo>
                      <a:pt x="1758" y="284"/>
                    </a:lnTo>
                    <a:lnTo>
                      <a:pt x="1758" y="341"/>
                    </a:lnTo>
                    <a:lnTo>
                      <a:pt x="1985" y="511"/>
                    </a:lnTo>
                    <a:lnTo>
                      <a:pt x="2778" y="794"/>
                    </a:lnTo>
                    <a:lnTo>
                      <a:pt x="3345" y="2155"/>
                    </a:lnTo>
                    <a:lnTo>
                      <a:pt x="57" y="2155"/>
                    </a:lnTo>
                    <a:lnTo>
                      <a:pt x="0" y="1928"/>
                    </a:lnTo>
                    <a:lnTo>
                      <a:pt x="57" y="1588"/>
                    </a:lnTo>
                    <a:lnTo>
                      <a:pt x="0" y="1305"/>
                    </a:lnTo>
                    <a:lnTo>
                      <a:pt x="57" y="908"/>
                    </a:lnTo>
                    <a:lnTo>
                      <a:pt x="227" y="738"/>
                    </a:lnTo>
                    <a:lnTo>
                      <a:pt x="567" y="624"/>
                    </a:lnTo>
                    <a:lnTo>
                      <a:pt x="624" y="624"/>
                    </a:lnTo>
                    <a:lnTo>
                      <a:pt x="680" y="397"/>
                    </a:lnTo>
                    <a:lnTo>
                      <a:pt x="794" y="227"/>
                    </a:lnTo>
                    <a:close/>
                  </a:path>
                </a:pathLst>
              </a:cu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211" name="Freeform 19">
                <a:extLst>
                  <a:ext uri="{FF2B5EF4-FFF2-40B4-BE49-F238E27FC236}">
                    <a16:creationId xmlns:a16="http://schemas.microsoft.com/office/drawing/2014/main" id="{27B54608-4B1A-4B05-8808-86C48235A2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9" y="516"/>
                <a:ext cx="1588" cy="1417"/>
              </a:xfrm>
              <a:custGeom>
                <a:avLst/>
                <a:gdLst>
                  <a:gd name="T0" fmla="*/ 114 w 1588"/>
                  <a:gd name="T1" fmla="*/ 453 h 1417"/>
                  <a:gd name="T2" fmla="*/ 57 w 1588"/>
                  <a:gd name="T3" fmla="*/ 623 h 1417"/>
                  <a:gd name="T4" fmla="*/ 57 w 1588"/>
                  <a:gd name="T5" fmla="*/ 680 h 1417"/>
                  <a:gd name="T6" fmla="*/ 0 w 1588"/>
                  <a:gd name="T7" fmla="*/ 793 h 1417"/>
                  <a:gd name="T8" fmla="*/ 0 w 1588"/>
                  <a:gd name="T9" fmla="*/ 964 h 1417"/>
                  <a:gd name="T10" fmla="*/ 57 w 1588"/>
                  <a:gd name="T11" fmla="*/ 964 h 1417"/>
                  <a:gd name="T12" fmla="*/ 284 w 1588"/>
                  <a:gd name="T13" fmla="*/ 340 h 1417"/>
                  <a:gd name="T14" fmla="*/ 624 w 1588"/>
                  <a:gd name="T15" fmla="*/ 226 h 1417"/>
                  <a:gd name="T16" fmla="*/ 851 w 1588"/>
                  <a:gd name="T17" fmla="*/ 340 h 1417"/>
                  <a:gd name="T18" fmla="*/ 964 w 1588"/>
                  <a:gd name="T19" fmla="*/ 397 h 1417"/>
                  <a:gd name="T20" fmla="*/ 964 w 1588"/>
                  <a:gd name="T21" fmla="*/ 1077 h 1417"/>
                  <a:gd name="T22" fmla="*/ 907 w 1588"/>
                  <a:gd name="T23" fmla="*/ 1190 h 1417"/>
                  <a:gd name="T24" fmla="*/ 907 w 1588"/>
                  <a:gd name="T25" fmla="*/ 1304 h 1417"/>
                  <a:gd name="T26" fmla="*/ 964 w 1588"/>
                  <a:gd name="T27" fmla="*/ 1360 h 1417"/>
                  <a:gd name="T28" fmla="*/ 1191 w 1588"/>
                  <a:gd name="T29" fmla="*/ 1417 h 1417"/>
                  <a:gd name="T30" fmla="*/ 1304 w 1588"/>
                  <a:gd name="T31" fmla="*/ 1417 h 1417"/>
                  <a:gd name="T32" fmla="*/ 1361 w 1588"/>
                  <a:gd name="T33" fmla="*/ 1304 h 1417"/>
                  <a:gd name="T34" fmla="*/ 1361 w 1588"/>
                  <a:gd name="T35" fmla="*/ 1247 h 1417"/>
                  <a:gd name="T36" fmla="*/ 1418 w 1588"/>
                  <a:gd name="T37" fmla="*/ 1247 h 1417"/>
                  <a:gd name="T38" fmla="*/ 1418 w 1588"/>
                  <a:gd name="T39" fmla="*/ 1134 h 1417"/>
                  <a:gd name="T40" fmla="*/ 1475 w 1588"/>
                  <a:gd name="T41" fmla="*/ 1190 h 1417"/>
                  <a:gd name="T42" fmla="*/ 1531 w 1588"/>
                  <a:gd name="T43" fmla="*/ 1077 h 1417"/>
                  <a:gd name="T44" fmla="*/ 1531 w 1588"/>
                  <a:gd name="T45" fmla="*/ 1134 h 1417"/>
                  <a:gd name="T46" fmla="*/ 1531 w 1588"/>
                  <a:gd name="T47" fmla="*/ 1020 h 1417"/>
                  <a:gd name="T48" fmla="*/ 1588 w 1588"/>
                  <a:gd name="T49" fmla="*/ 1020 h 1417"/>
                  <a:gd name="T50" fmla="*/ 1588 w 1588"/>
                  <a:gd name="T51" fmla="*/ 907 h 1417"/>
                  <a:gd name="T52" fmla="*/ 1588 w 1588"/>
                  <a:gd name="T53" fmla="*/ 850 h 1417"/>
                  <a:gd name="T54" fmla="*/ 1531 w 1588"/>
                  <a:gd name="T55" fmla="*/ 680 h 1417"/>
                  <a:gd name="T56" fmla="*/ 1418 w 1588"/>
                  <a:gd name="T57" fmla="*/ 453 h 1417"/>
                  <a:gd name="T58" fmla="*/ 1361 w 1588"/>
                  <a:gd name="T59" fmla="*/ 340 h 1417"/>
                  <a:gd name="T60" fmla="*/ 1361 w 1588"/>
                  <a:gd name="T61" fmla="*/ 226 h 1417"/>
                  <a:gd name="T62" fmla="*/ 1248 w 1588"/>
                  <a:gd name="T63" fmla="*/ 113 h 1417"/>
                  <a:gd name="T64" fmla="*/ 1134 w 1588"/>
                  <a:gd name="T65" fmla="*/ 113 h 1417"/>
                  <a:gd name="T66" fmla="*/ 1021 w 1588"/>
                  <a:gd name="T67" fmla="*/ 0 h 1417"/>
                  <a:gd name="T68" fmla="*/ 964 w 1588"/>
                  <a:gd name="T69" fmla="*/ 0 h 1417"/>
                  <a:gd name="T70" fmla="*/ 907 w 1588"/>
                  <a:gd name="T71" fmla="*/ 56 h 1417"/>
                  <a:gd name="T72" fmla="*/ 794 w 1588"/>
                  <a:gd name="T73" fmla="*/ 0 h 1417"/>
                  <a:gd name="T74" fmla="*/ 737 w 1588"/>
                  <a:gd name="T75" fmla="*/ 0 h 1417"/>
                  <a:gd name="T76" fmla="*/ 511 w 1588"/>
                  <a:gd name="T77" fmla="*/ 56 h 1417"/>
                  <a:gd name="T78" fmla="*/ 397 w 1588"/>
                  <a:gd name="T79" fmla="*/ 56 h 1417"/>
                  <a:gd name="T80" fmla="*/ 340 w 1588"/>
                  <a:gd name="T81" fmla="*/ 170 h 1417"/>
                  <a:gd name="T82" fmla="*/ 227 w 1588"/>
                  <a:gd name="T83" fmla="*/ 170 h 1417"/>
                  <a:gd name="T84" fmla="*/ 114 w 1588"/>
                  <a:gd name="T85" fmla="*/ 397 h 1417"/>
                  <a:gd name="T86" fmla="*/ 114 w 1588"/>
                  <a:gd name="T87" fmla="*/ 453 h 1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588" h="1417">
                    <a:moveTo>
                      <a:pt x="114" y="453"/>
                    </a:moveTo>
                    <a:lnTo>
                      <a:pt x="57" y="623"/>
                    </a:lnTo>
                    <a:lnTo>
                      <a:pt x="57" y="680"/>
                    </a:lnTo>
                    <a:lnTo>
                      <a:pt x="0" y="793"/>
                    </a:lnTo>
                    <a:lnTo>
                      <a:pt x="0" y="964"/>
                    </a:lnTo>
                    <a:lnTo>
                      <a:pt x="57" y="964"/>
                    </a:lnTo>
                    <a:lnTo>
                      <a:pt x="284" y="340"/>
                    </a:lnTo>
                    <a:lnTo>
                      <a:pt x="624" y="226"/>
                    </a:lnTo>
                    <a:lnTo>
                      <a:pt x="851" y="340"/>
                    </a:lnTo>
                    <a:lnTo>
                      <a:pt x="964" y="397"/>
                    </a:lnTo>
                    <a:lnTo>
                      <a:pt x="964" y="1077"/>
                    </a:lnTo>
                    <a:lnTo>
                      <a:pt x="907" y="1190"/>
                    </a:lnTo>
                    <a:lnTo>
                      <a:pt x="907" y="1304"/>
                    </a:lnTo>
                    <a:lnTo>
                      <a:pt x="964" y="1360"/>
                    </a:lnTo>
                    <a:lnTo>
                      <a:pt x="1191" y="1417"/>
                    </a:lnTo>
                    <a:lnTo>
                      <a:pt x="1304" y="1417"/>
                    </a:lnTo>
                    <a:lnTo>
                      <a:pt x="1361" y="1304"/>
                    </a:lnTo>
                    <a:lnTo>
                      <a:pt x="1361" y="1247"/>
                    </a:lnTo>
                    <a:lnTo>
                      <a:pt x="1418" y="1247"/>
                    </a:lnTo>
                    <a:lnTo>
                      <a:pt x="1418" y="1134"/>
                    </a:lnTo>
                    <a:lnTo>
                      <a:pt x="1475" y="1190"/>
                    </a:lnTo>
                    <a:lnTo>
                      <a:pt x="1531" y="1077"/>
                    </a:lnTo>
                    <a:lnTo>
                      <a:pt x="1531" y="1134"/>
                    </a:lnTo>
                    <a:lnTo>
                      <a:pt x="1531" y="1020"/>
                    </a:lnTo>
                    <a:lnTo>
                      <a:pt x="1588" y="1020"/>
                    </a:lnTo>
                    <a:lnTo>
                      <a:pt x="1588" y="907"/>
                    </a:lnTo>
                    <a:lnTo>
                      <a:pt x="1588" y="850"/>
                    </a:lnTo>
                    <a:lnTo>
                      <a:pt x="1531" y="680"/>
                    </a:lnTo>
                    <a:lnTo>
                      <a:pt x="1418" y="453"/>
                    </a:lnTo>
                    <a:lnTo>
                      <a:pt x="1361" y="340"/>
                    </a:lnTo>
                    <a:lnTo>
                      <a:pt x="1361" y="226"/>
                    </a:lnTo>
                    <a:lnTo>
                      <a:pt x="1248" y="113"/>
                    </a:lnTo>
                    <a:lnTo>
                      <a:pt x="1134" y="113"/>
                    </a:lnTo>
                    <a:lnTo>
                      <a:pt x="1021" y="0"/>
                    </a:lnTo>
                    <a:lnTo>
                      <a:pt x="964" y="0"/>
                    </a:lnTo>
                    <a:lnTo>
                      <a:pt x="907" y="56"/>
                    </a:lnTo>
                    <a:lnTo>
                      <a:pt x="794" y="0"/>
                    </a:lnTo>
                    <a:lnTo>
                      <a:pt x="737" y="0"/>
                    </a:lnTo>
                    <a:lnTo>
                      <a:pt x="511" y="56"/>
                    </a:lnTo>
                    <a:lnTo>
                      <a:pt x="397" y="56"/>
                    </a:lnTo>
                    <a:lnTo>
                      <a:pt x="340" y="170"/>
                    </a:lnTo>
                    <a:lnTo>
                      <a:pt x="227" y="170"/>
                    </a:lnTo>
                    <a:lnTo>
                      <a:pt x="114" y="397"/>
                    </a:lnTo>
                    <a:lnTo>
                      <a:pt x="114" y="45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212" name="Freeform 20">
                <a:extLst>
                  <a:ext uri="{FF2B5EF4-FFF2-40B4-BE49-F238E27FC236}">
                    <a16:creationId xmlns:a16="http://schemas.microsoft.com/office/drawing/2014/main" id="{D388B488-08C5-4CEE-A67C-3D9B68506B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85" y="686"/>
                <a:ext cx="1077" cy="1417"/>
              </a:xfrm>
              <a:custGeom>
                <a:avLst/>
                <a:gdLst>
                  <a:gd name="T0" fmla="*/ 283 w 1077"/>
                  <a:gd name="T1" fmla="*/ 56 h 1417"/>
                  <a:gd name="T2" fmla="*/ 113 w 1077"/>
                  <a:gd name="T3" fmla="*/ 283 h 1417"/>
                  <a:gd name="T4" fmla="*/ 57 w 1077"/>
                  <a:gd name="T5" fmla="*/ 453 h 1417"/>
                  <a:gd name="T6" fmla="*/ 0 w 1077"/>
                  <a:gd name="T7" fmla="*/ 680 h 1417"/>
                  <a:gd name="T8" fmla="*/ 57 w 1077"/>
                  <a:gd name="T9" fmla="*/ 964 h 1417"/>
                  <a:gd name="T10" fmla="*/ 113 w 1077"/>
                  <a:gd name="T11" fmla="*/ 1247 h 1417"/>
                  <a:gd name="T12" fmla="*/ 227 w 1077"/>
                  <a:gd name="T13" fmla="*/ 1417 h 1417"/>
                  <a:gd name="T14" fmla="*/ 283 w 1077"/>
                  <a:gd name="T15" fmla="*/ 1417 h 1417"/>
                  <a:gd name="T16" fmla="*/ 454 w 1077"/>
                  <a:gd name="T17" fmla="*/ 1417 h 1417"/>
                  <a:gd name="T18" fmla="*/ 680 w 1077"/>
                  <a:gd name="T19" fmla="*/ 1361 h 1417"/>
                  <a:gd name="T20" fmla="*/ 850 w 1077"/>
                  <a:gd name="T21" fmla="*/ 1247 h 1417"/>
                  <a:gd name="T22" fmla="*/ 1021 w 1077"/>
                  <a:gd name="T23" fmla="*/ 1077 h 1417"/>
                  <a:gd name="T24" fmla="*/ 1021 w 1077"/>
                  <a:gd name="T25" fmla="*/ 964 h 1417"/>
                  <a:gd name="T26" fmla="*/ 964 w 1077"/>
                  <a:gd name="T27" fmla="*/ 737 h 1417"/>
                  <a:gd name="T28" fmla="*/ 1021 w 1077"/>
                  <a:gd name="T29" fmla="*/ 567 h 1417"/>
                  <a:gd name="T30" fmla="*/ 1021 w 1077"/>
                  <a:gd name="T31" fmla="*/ 397 h 1417"/>
                  <a:gd name="T32" fmla="*/ 1077 w 1077"/>
                  <a:gd name="T33" fmla="*/ 283 h 1417"/>
                  <a:gd name="T34" fmla="*/ 964 w 1077"/>
                  <a:gd name="T35" fmla="*/ 113 h 1417"/>
                  <a:gd name="T36" fmla="*/ 850 w 1077"/>
                  <a:gd name="T37" fmla="*/ 56 h 1417"/>
                  <a:gd name="T38" fmla="*/ 680 w 1077"/>
                  <a:gd name="T39" fmla="*/ 0 h 1417"/>
                  <a:gd name="T40" fmla="*/ 510 w 1077"/>
                  <a:gd name="T41" fmla="*/ 0 h 1417"/>
                  <a:gd name="T42" fmla="*/ 397 w 1077"/>
                  <a:gd name="T43" fmla="*/ 0 h 1417"/>
                  <a:gd name="T44" fmla="*/ 283 w 1077"/>
                  <a:gd name="T45" fmla="*/ 56 h 1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077" h="1417">
                    <a:moveTo>
                      <a:pt x="283" y="56"/>
                    </a:moveTo>
                    <a:lnTo>
                      <a:pt x="113" y="283"/>
                    </a:lnTo>
                    <a:lnTo>
                      <a:pt x="57" y="453"/>
                    </a:lnTo>
                    <a:lnTo>
                      <a:pt x="0" y="680"/>
                    </a:lnTo>
                    <a:lnTo>
                      <a:pt x="57" y="964"/>
                    </a:lnTo>
                    <a:lnTo>
                      <a:pt x="113" y="1247"/>
                    </a:lnTo>
                    <a:lnTo>
                      <a:pt x="227" y="1417"/>
                    </a:lnTo>
                    <a:lnTo>
                      <a:pt x="283" y="1417"/>
                    </a:lnTo>
                    <a:lnTo>
                      <a:pt x="454" y="1417"/>
                    </a:lnTo>
                    <a:lnTo>
                      <a:pt x="680" y="1361"/>
                    </a:lnTo>
                    <a:lnTo>
                      <a:pt x="850" y="1247"/>
                    </a:lnTo>
                    <a:lnTo>
                      <a:pt x="1021" y="1077"/>
                    </a:lnTo>
                    <a:lnTo>
                      <a:pt x="1021" y="964"/>
                    </a:lnTo>
                    <a:lnTo>
                      <a:pt x="964" y="737"/>
                    </a:lnTo>
                    <a:lnTo>
                      <a:pt x="1021" y="567"/>
                    </a:lnTo>
                    <a:lnTo>
                      <a:pt x="1021" y="397"/>
                    </a:lnTo>
                    <a:lnTo>
                      <a:pt x="1077" y="283"/>
                    </a:lnTo>
                    <a:lnTo>
                      <a:pt x="964" y="113"/>
                    </a:lnTo>
                    <a:lnTo>
                      <a:pt x="850" y="56"/>
                    </a:lnTo>
                    <a:lnTo>
                      <a:pt x="680" y="0"/>
                    </a:lnTo>
                    <a:lnTo>
                      <a:pt x="510" y="0"/>
                    </a:lnTo>
                    <a:lnTo>
                      <a:pt x="397" y="0"/>
                    </a:lnTo>
                    <a:lnTo>
                      <a:pt x="283" y="56"/>
                    </a:ln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213" name="Freeform 21">
                <a:extLst>
                  <a:ext uri="{FF2B5EF4-FFF2-40B4-BE49-F238E27FC236}">
                    <a16:creationId xmlns:a16="http://schemas.microsoft.com/office/drawing/2014/main" id="{EB59AF87-3445-491A-8A2A-7B3EEBFED1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13" y="629"/>
                <a:ext cx="1134" cy="1021"/>
              </a:xfrm>
              <a:custGeom>
                <a:avLst/>
                <a:gdLst>
                  <a:gd name="T0" fmla="*/ 397 w 1134"/>
                  <a:gd name="T1" fmla="*/ 0 h 1021"/>
                  <a:gd name="T2" fmla="*/ 113 w 1134"/>
                  <a:gd name="T3" fmla="*/ 57 h 1021"/>
                  <a:gd name="T4" fmla="*/ 0 w 1134"/>
                  <a:gd name="T5" fmla="*/ 170 h 1021"/>
                  <a:gd name="T6" fmla="*/ 227 w 1134"/>
                  <a:gd name="T7" fmla="*/ 57 h 1021"/>
                  <a:gd name="T8" fmla="*/ 397 w 1134"/>
                  <a:gd name="T9" fmla="*/ 113 h 1021"/>
                  <a:gd name="T10" fmla="*/ 567 w 1134"/>
                  <a:gd name="T11" fmla="*/ 113 h 1021"/>
                  <a:gd name="T12" fmla="*/ 680 w 1134"/>
                  <a:gd name="T13" fmla="*/ 170 h 1021"/>
                  <a:gd name="T14" fmla="*/ 737 w 1134"/>
                  <a:gd name="T15" fmla="*/ 227 h 1021"/>
                  <a:gd name="T16" fmla="*/ 737 w 1134"/>
                  <a:gd name="T17" fmla="*/ 284 h 1021"/>
                  <a:gd name="T18" fmla="*/ 794 w 1134"/>
                  <a:gd name="T19" fmla="*/ 340 h 1021"/>
                  <a:gd name="T20" fmla="*/ 737 w 1134"/>
                  <a:gd name="T21" fmla="*/ 397 h 1021"/>
                  <a:gd name="T22" fmla="*/ 737 w 1134"/>
                  <a:gd name="T23" fmla="*/ 510 h 1021"/>
                  <a:gd name="T24" fmla="*/ 737 w 1134"/>
                  <a:gd name="T25" fmla="*/ 567 h 1021"/>
                  <a:gd name="T26" fmla="*/ 737 w 1134"/>
                  <a:gd name="T27" fmla="*/ 737 h 1021"/>
                  <a:gd name="T28" fmla="*/ 737 w 1134"/>
                  <a:gd name="T29" fmla="*/ 794 h 1021"/>
                  <a:gd name="T30" fmla="*/ 737 w 1134"/>
                  <a:gd name="T31" fmla="*/ 964 h 1021"/>
                  <a:gd name="T32" fmla="*/ 737 w 1134"/>
                  <a:gd name="T33" fmla="*/ 1021 h 1021"/>
                  <a:gd name="T34" fmla="*/ 794 w 1134"/>
                  <a:gd name="T35" fmla="*/ 907 h 1021"/>
                  <a:gd name="T36" fmla="*/ 850 w 1134"/>
                  <a:gd name="T37" fmla="*/ 851 h 1021"/>
                  <a:gd name="T38" fmla="*/ 907 w 1134"/>
                  <a:gd name="T39" fmla="*/ 851 h 1021"/>
                  <a:gd name="T40" fmla="*/ 964 w 1134"/>
                  <a:gd name="T41" fmla="*/ 907 h 1021"/>
                  <a:gd name="T42" fmla="*/ 1020 w 1134"/>
                  <a:gd name="T43" fmla="*/ 964 h 1021"/>
                  <a:gd name="T44" fmla="*/ 1134 w 1134"/>
                  <a:gd name="T45" fmla="*/ 907 h 1021"/>
                  <a:gd name="T46" fmla="*/ 907 w 1134"/>
                  <a:gd name="T47" fmla="*/ 284 h 1021"/>
                  <a:gd name="T48" fmla="*/ 794 w 1134"/>
                  <a:gd name="T49" fmla="*/ 57 h 1021"/>
                  <a:gd name="T50" fmla="*/ 567 w 1134"/>
                  <a:gd name="T51" fmla="*/ 0 h 1021"/>
                  <a:gd name="T52" fmla="*/ 397 w 1134"/>
                  <a:gd name="T53" fmla="*/ 0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134" h="1021">
                    <a:moveTo>
                      <a:pt x="397" y="0"/>
                    </a:moveTo>
                    <a:lnTo>
                      <a:pt x="113" y="57"/>
                    </a:lnTo>
                    <a:lnTo>
                      <a:pt x="0" y="170"/>
                    </a:lnTo>
                    <a:lnTo>
                      <a:pt x="227" y="57"/>
                    </a:lnTo>
                    <a:lnTo>
                      <a:pt x="397" y="113"/>
                    </a:lnTo>
                    <a:lnTo>
                      <a:pt x="567" y="113"/>
                    </a:lnTo>
                    <a:lnTo>
                      <a:pt x="680" y="170"/>
                    </a:lnTo>
                    <a:lnTo>
                      <a:pt x="737" y="227"/>
                    </a:lnTo>
                    <a:lnTo>
                      <a:pt x="737" y="284"/>
                    </a:lnTo>
                    <a:lnTo>
                      <a:pt x="794" y="340"/>
                    </a:lnTo>
                    <a:lnTo>
                      <a:pt x="737" y="397"/>
                    </a:lnTo>
                    <a:lnTo>
                      <a:pt x="737" y="510"/>
                    </a:lnTo>
                    <a:lnTo>
                      <a:pt x="737" y="567"/>
                    </a:lnTo>
                    <a:lnTo>
                      <a:pt x="737" y="737"/>
                    </a:lnTo>
                    <a:lnTo>
                      <a:pt x="737" y="794"/>
                    </a:lnTo>
                    <a:lnTo>
                      <a:pt x="737" y="964"/>
                    </a:lnTo>
                    <a:lnTo>
                      <a:pt x="737" y="1021"/>
                    </a:lnTo>
                    <a:lnTo>
                      <a:pt x="794" y="907"/>
                    </a:lnTo>
                    <a:lnTo>
                      <a:pt x="850" y="851"/>
                    </a:lnTo>
                    <a:lnTo>
                      <a:pt x="907" y="851"/>
                    </a:lnTo>
                    <a:lnTo>
                      <a:pt x="964" y="907"/>
                    </a:lnTo>
                    <a:lnTo>
                      <a:pt x="1020" y="964"/>
                    </a:lnTo>
                    <a:lnTo>
                      <a:pt x="1134" y="907"/>
                    </a:lnTo>
                    <a:lnTo>
                      <a:pt x="907" y="284"/>
                    </a:lnTo>
                    <a:lnTo>
                      <a:pt x="794" y="57"/>
                    </a:lnTo>
                    <a:lnTo>
                      <a:pt x="567" y="0"/>
                    </a:lnTo>
                    <a:lnTo>
                      <a:pt x="397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214" name="Freeform 22">
                <a:extLst>
                  <a:ext uri="{FF2B5EF4-FFF2-40B4-BE49-F238E27FC236}">
                    <a16:creationId xmlns:a16="http://schemas.microsoft.com/office/drawing/2014/main" id="{3715A078-CE10-41BB-B7C3-30D35C47E1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63" y="1423"/>
                <a:ext cx="170" cy="283"/>
              </a:xfrm>
              <a:custGeom>
                <a:avLst/>
                <a:gdLst>
                  <a:gd name="T0" fmla="*/ 0 w 170"/>
                  <a:gd name="T1" fmla="*/ 0 h 283"/>
                  <a:gd name="T2" fmla="*/ 0 w 170"/>
                  <a:gd name="T3" fmla="*/ 170 h 283"/>
                  <a:gd name="T4" fmla="*/ 0 w 170"/>
                  <a:gd name="T5" fmla="*/ 283 h 283"/>
                  <a:gd name="T6" fmla="*/ 114 w 170"/>
                  <a:gd name="T7" fmla="*/ 227 h 283"/>
                  <a:gd name="T8" fmla="*/ 170 w 170"/>
                  <a:gd name="T9" fmla="*/ 113 h 283"/>
                  <a:gd name="T10" fmla="*/ 57 w 170"/>
                  <a:gd name="T11" fmla="*/ 0 h 283"/>
                  <a:gd name="T12" fmla="*/ 0 w 170"/>
                  <a:gd name="T13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0" h="283">
                    <a:moveTo>
                      <a:pt x="0" y="0"/>
                    </a:moveTo>
                    <a:lnTo>
                      <a:pt x="0" y="170"/>
                    </a:lnTo>
                    <a:lnTo>
                      <a:pt x="0" y="283"/>
                    </a:lnTo>
                    <a:lnTo>
                      <a:pt x="114" y="227"/>
                    </a:lnTo>
                    <a:lnTo>
                      <a:pt x="170" y="113"/>
                    </a:lnTo>
                    <a:lnTo>
                      <a:pt x="5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215" name="Freeform 23">
                <a:extLst>
                  <a:ext uri="{FF2B5EF4-FFF2-40B4-BE49-F238E27FC236}">
                    <a16:creationId xmlns:a16="http://schemas.microsoft.com/office/drawing/2014/main" id="{FE48B5F6-20AC-46A7-8E6B-A7F5510A28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13" y="1820"/>
                <a:ext cx="737" cy="794"/>
              </a:xfrm>
              <a:custGeom>
                <a:avLst/>
                <a:gdLst>
                  <a:gd name="T0" fmla="*/ 0 w 737"/>
                  <a:gd name="T1" fmla="*/ 283 h 794"/>
                  <a:gd name="T2" fmla="*/ 113 w 737"/>
                  <a:gd name="T3" fmla="*/ 453 h 794"/>
                  <a:gd name="T4" fmla="*/ 227 w 737"/>
                  <a:gd name="T5" fmla="*/ 680 h 794"/>
                  <a:gd name="T6" fmla="*/ 227 w 737"/>
                  <a:gd name="T7" fmla="*/ 794 h 794"/>
                  <a:gd name="T8" fmla="*/ 510 w 737"/>
                  <a:gd name="T9" fmla="*/ 453 h 794"/>
                  <a:gd name="T10" fmla="*/ 680 w 737"/>
                  <a:gd name="T11" fmla="*/ 170 h 794"/>
                  <a:gd name="T12" fmla="*/ 737 w 737"/>
                  <a:gd name="T13" fmla="*/ 0 h 794"/>
                  <a:gd name="T14" fmla="*/ 623 w 737"/>
                  <a:gd name="T15" fmla="*/ 113 h 794"/>
                  <a:gd name="T16" fmla="*/ 453 w 737"/>
                  <a:gd name="T17" fmla="*/ 227 h 794"/>
                  <a:gd name="T18" fmla="*/ 227 w 737"/>
                  <a:gd name="T19" fmla="*/ 283 h 794"/>
                  <a:gd name="T20" fmla="*/ 0 w 737"/>
                  <a:gd name="T21" fmla="*/ 283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37" h="794">
                    <a:moveTo>
                      <a:pt x="0" y="283"/>
                    </a:moveTo>
                    <a:lnTo>
                      <a:pt x="113" y="453"/>
                    </a:lnTo>
                    <a:lnTo>
                      <a:pt x="227" y="680"/>
                    </a:lnTo>
                    <a:lnTo>
                      <a:pt x="227" y="794"/>
                    </a:lnTo>
                    <a:lnTo>
                      <a:pt x="510" y="453"/>
                    </a:lnTo>
                    <a:lnTo>
                      <a:pt x="680" y="170"/>
                    </a:lnTo>
                    <a:lnTo>
                      <a:pt x="737" y="0"/>
                    </a:lnTo>
                    <a:lnTo>
                      <a:pt x="623" y="113"/>
                    </a:lnTo>
                    <a:lnTo>
                      <a:pt x="453" y="227"/>
                    </a:lnTo>
                    <a:lnTo>
                      <a:pt x="227" y="283"/>
                    </a:lnTo>
                    <a:lnTo>
                      <a:pt x="0" y="283"/>
                    </a:ln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216" name="Freeform 24">
                <a:extLst>
                  <a:ext uri="{FF2B5EF4-FFF2-40B4-BE49-F238E27FC236}">
                    <a16:creationId xmlns:a16="http://schemas.microsoft.com/office/drawing/2014/main" id="{2D305F21-BC68-4BFA-8253-18AF85D7F7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13" y="1820"/>
                <a:ext cx="737" cy="453"/>
              </a:xfrm>
              <a:custGeom>
                <a:avLst/>
                <a:gdLst>
                  <a:gd name="T0" fmla="*/ 737 w 737"/>
                  <a:gd name="T1" fmla="*/ 0 h 453"/>
                  <a:gd name="T2" fmla="*/ 623 w 737"/>
                  <a:gd name="T3" fmla="*/ 113 h 453"/>
                  <a:gd name="T4" fmla="*/ 453 w 737"/>
                  <a:gd name="T5" fmla="*/ 227 h 453"/>
                  <a:gd name="T6" fmla="*/ 227 w 737"/>
                  <a:gd name="T7" fmla="*/ 283 h 453"/>
                  <a:gd name="T8" fmla="*/ 0 w 737"/>
                  <a:gd name="T9" fmla="*/ 283 h 453"/>
                  <a:gd name="T10" fmla="*/ 113 w 737"/>
                  <a:gd name="T11" fmla="*/ 453 h 453"/>
                  <a:gd name="T12" fmla="*/ 510 w 737"/>
                  <a:gd name="T13" fmla="*/ 227 h 453"/>
                  <a:gd name="T14" fmla="*/ 737 w 737"/>
                  <a:gd name="T15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37" h="453">
                    <a:moveTo>
                      <a:pt x="737" y="0"/>
                    </a:moveTo>
                    <a:lnTo>
                      <a:pt x="623" y="113"/>
                    </a:lnTo>
                    <a:lnTo>
                      <a:pt x="453" y="227"/>
                    </a:lnTo>
                    <a:lnTo>
                      <a:pt x="227" y="283"/>
                    </a:lnTo>
                    <a:lnTo>
                      <a:pt x="0" y="283"/>
                    </a:lnTo>
                    <a:lnTo>
                      <a:pt x="113" y="453"/>
                    </a:lnTo>
                    <a:lnTo>
                      <a:pt x="510" y="227"/>
                    </a:lnTo>
                    <a:lnTo>
                      <a:pt x="737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217" name="Freeform 25">
                <a:extLst>
                  <a:ext uri="{FF2B5EF4-FFF2-40B4-BE49-F238E27FC236}">
                    <a16:creationId xmlns:a16="http://schemas.microsoft.com/office/drawing/2014/main" id="{686C877F-C055-4F78-9C23-74ED5E55EA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9" y="1876"/>
                <a:ext cx="1228" cy="2156"/>
              </a:xfrm>
              <a:custGeom>
                <a:avLst/>
                <a:gdLst>
                  <a:gd name="T0" fmla="*/ 1114 w 1228"/>
                  <a:gd name="T1" fmla="*/ 0 h 2156"/>
                  <a:gd name="T2" fmla="*/ 831 w 1228"/>
                  <a:gd name="T3" fmla="*/ 511 h 2156"/>
                  <a:gd name="T4" fmla="*/ 547 w 1228"/>
                  <a:gd name="T5" fmla="*/ 964 h 2156"/>
                  <a:gd name="T6" fmla="*/ 207 w 1228"/>
                  <a:gd name="T7" fmla="*/ 1531 h 2156"/>
                  <a:gd name="T8" fmla="*/ 37 w 1228"/>
                  <a:gd name="T9" fmla="*/ 1985 h 2156"/>
                  <a:gd name="T10" fmla="*/ 0 w 1228"/>
                  <a:gd name="T11" fmla="*/ 2156 h 2156"/>
                  <a:gd name="T12" fmla="*/ 320 w 1228"/>
                  <a:gd name="T13" fmla="*/ 2155 h 2156"/>
                  <a:gd name="T14" fmla="*/ 831 w 1228"/>
                  <a:gd name="T15" fmla="*/ 1305 h 2156"/>
                  <a:gd name="T16" fmla="*/ 1114 w 1228"/>
                  <a:gd name="T17" fmla="*/ 568 h 2156"/>
                  <a:gd name="T18" fmla="*/ 1228 w 1228"/>
                  <a:gd name="T19" fmla="*/ 341 h 2156"/>
                  <a:gd name="T20" fmla="*/ 1228 w 1228"/>
                  <a:gd name="T21" fmla="*/ 284 h 2156"/>
                  <a:gd name="T22" fmla="*/ 1114 w 1228"/>
                  <a:gd name="T23" fmla="*/ 171 h 2156"/>
                  <a:gd name="T24" fmla="*/ 1114 w 1228"/>
                  <a:gd name="T25" fmla="*/ 57 h 2156"/>
                  <a:gd name="T26" fmla="*/ 1114 w 1228"/>
                  <a:gd name="T27" fmla="*/ 0 h 2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28" h="2156">
                    <a:moveTo>
                      <a:pt x="1114" y="0"/>
                    </a:moveTo>
                    <a:lnTo>
                      <a:pt x="831" y="511"/>
                    </a:lnTo>
                    <a:lnTo>
                      <a:pt x="547" y="964"/>
                    </a:lnTo>
                    <a:lnTo>
                      <a:pt x="207" y="1531"/>
                    </a:lnTo>
                    <a:lnTo>
                      <a:pt x="37" y="1985"/>
                    </a:lnTo>
                    <a:lnTo>
                      <a:pt x="0" y="2156"/>
                    </a:lnTo>
                    <a:lnTo>
                      <a:pt x="320" y="2155"/>
                    </a:lnTo>
                    <a:lnTo>
                      <a:pt x="831" y="1305"/>
                    </a:lnTo>
                    <a:lnTo>
                      <a:pt x="1114" y="568"/>
                    </a:lnTo>
                    <a:lnTo>
                      <a:pt x="1228" y="341"/>
                    </a:lnTo>
                    <a:lnTo>
                      <a:pt x="1228" y="284"/>
                    </a:lnTo>
                    <a:lnTo>
                      <a:pt x="1114" y="171"/>
                    </a:lnTo>
                    <a:lnTo>
                      <a:pt x="1114" y="57"/>
                    </a:lnTo>
                    <a:lnTo>
                      <a:pt x="1114" y="0"/>
                    </a:lnTo>
                    <a:close/>
                  </a:path>
                </a:pathLst>
              </a:cu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218" name="Freeform 26">
                <a:extLst>
                  <a:ext uri="{FF2B5EF4-FFF2-40B4-BE49-F238E27FC236}">
                    <a16:creationId xmlns:a16="http://schemas.microsoft.com/office/drawing/2014/main" id="{830BE5CF-A04E-41CB-9DA1-87C0775DE3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99" y="1990"/>
                <a:ext cx="908" cy="1304"/>
              </a:xfrm>
              <a:custGeom>
                <a:avLst/>
                <a:gdLst>
                  <a:gd name="T0" fmla="*/ 57 w 908"/>
                  <a:gd name="T1" fmla="*/ 397 h 1304"/>
                  <a:gd name="T2" fmla="*/ 0 w 908"/>
                  <a:gd name="T3" fmla="*/ 510 h 1304"/>
                  <a:gd name="T4" fmla="*/ 57 w 908"/>
                  <a:gd name="T5" fmla="*/ 794 h 1304"/>
                  <a:gd name="T6" fmla="*/ 57 w 908"/>
                  <a:gd name="T7" fmla="*/ 907 h 1304"/>
                  <a:gd name="T8" fmla="*/ 114 w 908"/>
                  <a:gd name="T9" fmla="*/ 964 h 1304"/>
                  <a:gd name="T10" fmla="*/ 57 w 908"/>
                  <a:gd name="T11" fmla="*/ 1077 h 1304"/>
                  <a:gd name="T12" fmla="*/ 114 w 908"/>
                  <a:gd name="T13" fmla="*/ 1304 h 1304"/>
                  <a:gd name="T14" fmla="*/ 908 w 908"/>
                  <a:gd name="T15" fmla="*/ 0 h 1304"/>
                  <a:gd name="T16" fmla="*/ 794 w 908"/>
                  <a:gd name="T17" fmla="*/ 57 h 1304"/>
                  <a:gd name="T18" fmla="*/ 284 w 908"/>
                  <a:gd name="T19" fmla="*/ 737 h 1304"/>
                  <a:gd name="T20" fmla="*/ 170 w 908"/>
                  <a:gd name="T21" fmla="*/ 567 h 1304"/>
                  <a:gd name="T22" fmla="*/ 114 w 908"/>
                  <a:gd name="T23" fmla="*/ 397 h 1304"/>
                  <a:gd name="T24" fmla="*/ 57 w 908"/>
                  <a:gd name="T25" fmla="*/ 397 h 1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08" h="1304">
                    <a:moveTo>
                      <a:pt x="57" y="397"/>
                    </a:moveTo>
                    <a:lnTo>
                      <a:pt x="0" y="510"/>
                    </a:lnTo>
                    <a:lnTo>
                      <a:pt x="57" y="794"/>
                    </a:lnTo>
                    <a:lnTo>
                      <a:pt x="57" y="907"/>
                    </a:lnTo>
                    <a:lnTo>
                      <a:pt x="114" y="964"/>
                    </a:lnTo>
                    <a:lnTo>
                      <a:pt x="57" y="1077"/>
                    </a:lnTo>
                    <a:lnTo>
                      <a:pt x="114" y="1304"/>
                    </a:lnTo>
                    <a:lnTo>
                      <a:pt x="908" y="0"/>
                    </a:lnTo>
                    <a:lnTo>
                      <a:pt x="794" y="57"/>
                    </a:lnTo>
                    <a:lnTo>
                      <a:pt x="284" y="737"/>
                    </a:lnTo>
                    <a:lnTo>
                      <a:pt x="170" y="567"/>
                    </a:lnTo>
                    <a:lnTo>
                      <a:pt x="114" y="397"/>
                    </a:lnTo>
                    <a:lnTo>
                      <a:pt x="57" y="39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219" name="Oval 27">
                <a:extLst>
                  <a:ext uri="{FF2B5EF4-FFF2-40B4-BE49-F238E27FC236}">
                    <a16:creationId xmlns:a16="http://schemas.microsoft.com/office/drawing/2014/main" id="{0FCEAD0C-2A3A-489B-9D5A-08D77432EE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9" y="3011"/>
                <a:ext cx="170" cy="28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220" name="Oval 28">
                <a:extLst>
                  <a:ext uri="{FF2B5EF4-FFF2-40B4-BE49-F238E27FC236}">
                    <a16:creationId xmlns:a16="http://schemas.microsoft.com/office/drawing/2014/main" id="{C89291C5-7A45-4801-8643-E1D831828D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7" y="2840"/>
                <a:ext cx="340" cy="34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221" name="Freeform 29">
                <a:extLst>
                  <a:ext uri="{FF2B5EF4-FFF2-40B4-BE49-F238E27FC236}">
                    <a16:creationId xmlns:a16="http://schemas.microsoft.com/office/drawing/2014/main" id="{6A43D8C6-775D-4658-AE79-C271C108F3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3" y="1111"/>
                <a:ext cx="397" cy="113"/>
              </a:xfrm>
              <a:custGeom>
                <a:avLst/>
                <a:gdLst>
                  <a:gd name="T0" fmla="*/ 0 w 397"/>
                  <a:gd name="T1" fmla="*/ 28 h 113"/>
                  <a:gd name="T2" fmla="*/ 85 w 397"/>
                  <a:gd name="T3" fmla="*/ 113 h 113"/>
                  <a:gd name="T4" fmla="*/ 227 w 397"/>
                  <a:gd name="T5" fmla="*/ 57 h 113"/>
                  <a:gd name="T6" fmla="*/ 397 w 397"/>
                  <a:gd name="T7" fmla="*/ 85 h 113"/>
                  <a:gd name="T8" fmla="*/ 255 w 397"/>
                  <a:gd name="T9" fmla="*/ 28 h 113"/>
                  <a:gd name="T10" fmla="*/ 170 w 397"/>
                  <a:gd name="T11" fmla="*/ 0 h 113"/>
                  <a:gd name="T12" fmla="*/ 57 w 397"/>
                  <a:gd name="T13" fmla="*/ 57 h 113"/>
                  <a:gd name="T14" fmla="*/ 28 w 397"/>
                  <a:gd name="T15" fmla="*/ 28 h 113"/>
                  <a:gd name="T16" fmla="*/ 0 w 397"/>
                  <a:gd name="T17" fmla="*/ 28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7" h="113">
                    <a:moveTo>
                      <a:pt x="0" y="28"/>
                    </a:moveTo>
                    <a:lnTo>
                      <a:pt x="85" y="113"/>
                    </a:lnTo>
                    <a:lnTo>
                      <a:pt x="227" y="57"/>
                    </a:lnTo>
                    <a:lnTo>
                      <a:pt x="397" y="85"/>
                    </a:lnTo>
                    <a:lnTo>
                      <a:pt x="255" y="28"/>
                    </a:lnTo>
                    <a:lnTo>
                      <a:pt x="170" y="0"/>
                    </a:lnTo>
                    <a:lnTo>
                      <a:pt x="57" y="57"/>
                    </a:lnTo>
                    <a:lnTo>
                      <a:pt x="28" y="28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222" name="Freeform 30">
                <a:extLst>
                  <a:ext uri="{FF2B5EF4-FFF2-40B4-BE49-F238E27FC236}">
                    <a16:creationId xmlns:a16="http://schemas.microsoft.com/office/drawing/2014/main" id="{81728135-80A2-4DF3-8295-D2EE998DE3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43" y="1139"/>
                <a:ext cx="255" cy="114"/>
              </a:xfrm>
              <a:custGeom>
                <a:avLst/>
                <a:gdLst>
                  <a:gd name="T0" fmla="*/ 255 w 255"/>
                  <a:gd name="T1" fmla="*/ 114 h 114"/>
                  <a:gd name="T2" fmla="*/ 255 w 255"/>
                  <a:gd name="T3" fmla="*/ 29 h 114"/>
                  <a:gd name="T4" fmla="*/ 198 w 255"/>
                  <a:gd name="T5" fmla="*/ 0 h 114"/>
                  <a:gd name="T6" fmla="*/ 56 w 255"/>
                  <a:gd name="T7" fmla="*/ 0 h 114"/>
                  <a:gd name="T8" fmla="*/ 0 w 255"/>
                  <a:gd name="T9" fmla="*/ 29 h 114"/>
                  <a:gd name="T10" fmla="*/ 198 w 255"/>
                  <a:gd name="T11" fmla="*/ 57 h 114"/>
                  <a:gd name="T12" fmla="*/ 255 w 255"/>
                  <a:gd name="T13" fmla="*/ 85 h 114"/>
                  <a:gd name="T14" fmla="*/ 255 w 255"/>
                  <a:gd name="T15" fmla="*/ 11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5" h="114">
                    <a:moveTo>
                      <a:pt x="255" y="114"/>
                    </a:moveTo>
                    <a:lnTo>
                      <a:pt x="255" y="29"/>
                    </a:lnTo>
                    <a:lnTo>
                      <a:pt x="198" y="0"/>
                    </a:lnTo>
                    <a:lnTo>
                      <a:pt x="56" y="0"/>
                    </a:lnTo>
                    <a:lnTo>
                      <a:pt x="0" y="29"/>
                    </a:lnTo>
                    <a:lnTo>
                      <a:pt x="198" y="57"/>
                    </a:lnTo>
                    <a:lnTo>
                      <a:pt x="255" y="85"/>
                    </a:lnTo>
                    <a:lnTo>
                      <a:pt x="255" y="11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223" name="Freeform 31">
                <a:extLst>
                  <a:ext uri="{FF2B5EF4-FFF2-40B4-BE49-F238E27FC236}">
                    <a16:creationId xmlns:a16="http://schemas.microsoft.com/office/drawing/2014/main" id="{B7C785DF-E518-421C-BB1F-22F40744EF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68" y="1253"/>
                <a:ext cx="283" cy="57"/>
              </a:xfrm>
              <a:custGeom>
                <a:avLst/>
                <a:gdLst>
                  <a:gd name="T0" fmla="*/ 0 w 283"/>
                  <a:gd name="T1" fmla="*/ 28 h 57"/>
                  <a:gd name="T2" fmla="*/ 85 w 283"/>
                  <a:gd name="T3" fmla="*/ 57 h 57"/>
                  <a:gd name="T4" fmla="*/ 283 w 283"/>
                  <a:gd name="T5" fmla="*/ 57 h 57"/>
                  <a:gd name="T6" fmla="*/ 85 w 283"/>
                  <a:gd name="T7" fmla="*/ 0 h 57"/>
                  <a:gd name="T8" fmla="*/ 0 w 283"/>
                  <a:gd name="T9" fmla="*/ 28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3" h="57">
                    <a:moveTo>
                      <a:pt x="0" y="28"/>
                    </a:moveTo>
                    <a:lnTo>
                      <a:pt x="85" y="57"/>
                    </a:lnTo>
                    <a:lnTo>
                      <a:pt x="283" y="57"/>
                    </a:lnTo>
                    <a:lnTo>
                      <a:pt x="85" y="0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224" name="Freeform 32">
                <a:extLst>
                  <a:ext uri="{FF2B5EF4-FFF2-40B4-BE49-F238E27FC236}">
                    <a16:creationId xmlns:a16="http://schemas.microsoft.com/office/drawing/2014/main" id="{0DA8A1C8-D08E-49E8-AC52-8CCF11C8B2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99" y="1253"/>
                <a:ext cx="171" cy="57"/>
              </a:xfrm>
              <a:custGeom>
                <a:avLst/>
                <a:gdLst>
                  <a:gd name="T0" fmla="*/ 0 w 171"/>
                  <a:gd name="T1" fmla="*/ 57 h 57"/>
                  <a:gd name="T2" fmla="*/ 57 w 171"/>
                  <a:gd name="T3" fmla="*/ 28 h 57"/>
                  <a:gd name="T4" fmla="*/ 171 w 171"/>
                  <a:gd name="T5" fmla="*/ 0 h 57"/>
                  <a:gd name="T6" fmla="*/ 171 w 171"/>
                  <a:gd name="T7" fmla="*/ 28 h 57"/>
                  <a:gd name="T8" fmla="*/ 29 w 171"/>
                  <a:gd name="T9" fmla="*/ 57 h 57"/>
                  <a:gd name="T10" fmla="*/ 0 w 171"/>
                  <a:gd name="T11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1" h="57">
                    <a:moveTo>
                      <a:pt x="0" y="57"/>
                    </a:moveTo>
                    <a:lnTo>
                      <a:pt x="57" y="28"/>
                    </a:lnTo>
                    <a:lnTo>
                      <a:pt x="171" y="0"/>
                    </a:lnTo>
                    <a:lnTo>
                      <a:pt x="171" y="28"/>
                    </a:lnTo>
                    <a:lnTo>
                      <a:pt x="29" y="57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225" name="Freeform 33">
                <a:extLst>
                  <a:ext uri="{FF2B5EF4-FFF2-40B4-BE49-F238E27FC236}">
                    <a16:creationId xmlns:a16="http://schemas.microsoft.com/office/drawing/2014/main" id="{D49B5ED0-2676-4F1E-B890-CBC8885DB6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1" y="1281"/>
                <a:ext cx="85" cy="227"/>
              </a:xfrm>
              <a:custGeom>
                <a:avLst/>
                <a:gdLst>
                  <a:gd name="T0" fmla="*/ 85 w 85"/>
                  <a:gd name="T1" fmla="*/ 0 h 227"/>
                  <a:gd name="T2" fmla="*/ 57 w 85"/>
                  <a:gd name="T3" fmla="*/ 170 h 227"/>
                  <a:gd name="T4" fmla="*/ 0 w 85"/>
                  <a:gd name="T5" fmla="*/ 227 h 227"/>
                  <a:gd name="T6" fmla="*/ 57 w 85"/>
                  <a:gd name="T7" fmla="*/ 85 h 227"/>
                  <a:gd name="T8" fmla="*/ 85 w 85"/>
                  <a:gd name="T9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227">
                    <a:moveTo>
                      <a:pt x="85" y="0"/>
                    </a:moveTo>
                    <a:lnTo>
                      <a:pt x="57" y="170"/>
                    </a:lnTo>
                    <a:lnTo>
                      <a:pt x="0" y="227"/>
                    </a:lnTo>
                    <a:lnTo>
                      <a:pt x="57" y="85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226" name="Freeform 34">
                <a:extLst>
                  <a:ext uri="{FF2B5EF4-FFF2-40B4-BE49-F238E27FC236}">
                    <a16:creationId xmlns:a16="http://schemas.microsoft.com/office/drawing/2014/main" id="{A1D8CE05-C30D-4519-8166-0FDD1C0BDF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13" y="1565"/>
                <a:ext cx="227" cy="85"/>
              </a:xfrm>
              <a:custGeom>
                <a:avLst/>
                <a:gdLst>
                  <a:gd name="T0" fmla="*/ 0 w 227"/>
                  <a:gd name="T1" fmla="*/ 56 h 85"/>
                  <a:gd name="T2" fmla="*/ 57 w 227"/>
                  <a:gd name="T3" fmla="*/ 0 h 85"/>
                  <a:gd name="T4" fmla="*/ 142 w 227"/>
                  <a:gd name="T5" fmla="*/ 28 h 85"/>
                  <a:gd name="T6" fmla="*/ 227 w 227"/>
                  <a:gd name="T7" fmla="*/ 28 h 85"/>
                  <a:gd name="T8" fmla="*/ 113 w 227"/>
                  <a:gd name="T9" fmla="*/ 56 h 85"/>
                  <a:gd name="T10" fmla="*/ 57 w 227"/>
                  <a:gd name="T11" fmla="*/ 85 h 85"/>
                  <a:gd name="T12" fmla="*/ 0 w 227"/>
                  <a:gd name="T13" fmla="*/ 56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7" h="85">
                    <a:moveTo>
                      <a:pt x="0" y="56"/>
                    </a:moveTo>
                    <a:lnTo>
                      <a:pt x="57" y="0"/>
                    </a:lnTo>
                    <a:lnTo>
                      <a:pt x="142" y="28"/>
                    </a:lnTo>
                    <a:lnTo>
                      <a:pt x="227" y="28"/>
                    </a:lnTo>
                    <a:lnTo>
                      <a:pt x="113" y="56"/>
                    </a:lnTo>
                    <a:lnTo>
                      <a:pt x="57" y="85"/>
                    </a:lnTo>
                    <a:lnTo>
                      <a:pt x="0" y="5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227" name="Freeform 35">
                <a:extLst>
                  <a:ext uri="{FF2B5EF4-FFF2-40B4-BE49-F238E27FC236}">
                    <a16:creationId xmlns:a16="http://schemas.microsoft.com/office/drawing/2014/main" id="{C49A3603-2936-4AEA-9892-C81ABD2B91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56" y="1735"/>
                <a:ext cx="482" cy="113"/>
              </a:xfrm>
              <a:custGeom>
                <a:avLst/>
                <a:gdLst>
                  <a:gd name="T0" fmla="*/ 0 w 482"/>
                  <a:gd name="T1" fmla="*/ 113 h 113"/>
                  <a:gd name="T2" fmla="*/ 114 w 482"/>
                  <a:gd name="T3" fmla="*/ 0 h 113"/>
                  <a:gd name="T4" fmla="*/ 170 w 482"/>
                  <a:gd name="T5" fmla="*/ 28 h 113"/>
                  <a:gd name="T6" fmla="*/ 227 w 482"/>
                  <a:gd name="T7" fmla="*/ 28 h 113"/>
                  <a:gd name="T8" fmla="*/ 312 w 482"/>
                  <a:gd name="T9" fmla="*/ 28 h 113"/>
                  <a:gd name="T10" fmla="*/ 482 w 482"/>
                  <a:gd name="T11" fmla="*/ 113 h 113"/>
                  <a:gd name="T12" fmla="*/ 284 w 482"/>
                  <a:gd name="T13" fmla="*/ 56 h 113"/>
                  <a:gd name="T14" fmla="*/ 142 w 482"/>
                  <a:gd name="T15" fmla="*/ 56 h 113"/>
                  <a:gd name="T16" fmla="*/ 114 w 482"/>
                  <a:gd name="T17" fmla="*/ 28 h 113"/>
                  <a:gd name="T18" fmla="*/ 0 w 482"/>
                  <a:gd name="T1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2" h="113">
                    <a:moveTo>
                      <a:pt x="0" y="113"/>
                    </a:moveTo>
                    <a:lnTo>
                      <a:pt x="114" y="0"/>
                    </a:lnTo>
                    <a:lnTo>
                      <a:pt x="170" y="28"/>
                    </a:lnTo>
                    <a:lnTo>
                      <a:pt x="227" y="28"/>
                    </a:lnTo>
                    <a:lnTo>
                      <a:pt x="312" y="28"/>
                    </a:lnTo>
                    <a:lnTo>
                      <a:pt x="482" y="113"/>
                    </a:lnTo>
                    <a:lnTo>
                      <a:pt x="284" y="56"/>
                    </a:lnTo>
                    <a:lnTo>
                      <a:pt x="142" y="56"/>
                    </a:lnTo>
                    <a:lnTo>
                      <a:pt x="114" y="28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228" name="Freeform 36">
                <a:extLst>
                  <a:ext uri="{FF2B5EF4-FFF2-40B4-BE49-F238E27FC236}">
                    <a16:creationId xmlns:a16="http://schemas.microsoft.com/office/drawing/2014/main" id="{10AD3690-5C21-47DC-AF08-D8D86E0752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1" y="1877"/>
                <a:ext cx="340" cy="85"/>
              </a:xfrm>
              <a:custGeom>
                <a:avLst/>
                <a:gdLst>
                  <a:gd name="T0" fmla="*/ 0 w 340"/>
                  <a:gd name="T1" fmla="*/ 28 h 85"/>
                  <a:gd name="T2" fmla="*/ 29 w 340"/>
                  <a:gd name="T3" fmla="*/ 85 h 85"/>
                  <a:gd name="T4" fmla="*/ 142 w 340"/>
                  <a:gd name="T5" fmla="*/ 56 h 85"/>
                  <a:gd name="T6" fmla="*/ 227 w 340"/>
                  <a:gd name="T7" fmla="*/ 85 h 85"/>
                  <a:gd name="T8" fmla="*/ 340 w 340"/>
                  <a:gd name="T9" fmla="*/ 28 h 85"/>
                  <a:gd name="T10" fmla="*/ 199 w 340"/>
                  <a:gd name="T11" fmla="*/ 28 h 85"/>
                  <a:gd name="T12" fmla="*/ 170 w 340"/>
                  <a:gd name="T13" fmla="*/ 0 h 85"/>
                  <a:gd name="T14" fmla="*/ 57 w 340"/>
                  <a:gd name="T15" fmla="*/ 28 h 85"/>
                  <a:gd name="T16" fmla="*/ 0 w 340"/>
                  <a:gd name="T17" fmla="*/ 28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0" h="85">
                    <a:moveTo>
                      <a:pt x="0" y="28"/>
                    </a:moveTo>
                    <a:lnTo>
                      <a:pt x="29" y="85"/>
                    </a:lnTo>
                    <a:lnTo>
                      <a:pt x="142" y="56"/>
                    </a:lnTo>
                    <a:lnTo>
                      <a:pt x="227" y="85"/>
                    </a:lnTo>
                    <a:lnTo>
                      <a:pt x="340" y="28"/>
                    </a:lnTo>
                    <a:lnTo>
                      <a:pt x="199" y="28"/>
                    </a:lnTo>
                    <a:lnTo>
                      <a:pt x="170" y="0"/>
                    </a:lnTo>
                    <a:lnTo>
                      <a:pt x="57" y="28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8239" name="Group 47">
            <a:extLst>
              <a:ext uri="{FF2B5EF4-FFF2-40B4-BE49-F238E27FC236}">
                <a16:creationId xmlns:a16="http://schemas.microsoft.com/office/drawing/2014/main" id="{61D58366-6DA4-432E-BFFD-6B80688AE767}"/>
              </a:ext>
            </a:extLst>
          </p:cNvPr>
          <p:cNvGrpSpPr>
            <a:grpSpLocks/>
          </p:cNvGrpSpPr>
          <p:nvPr/>
        </p:nvGrpSpPr>
        <p:grpSpPr bwMode="auto">
          <a:xfrm>
            <a:off x="722313" y="817563"/>
            <a:ext cx="2871787" cy="660400"/>
            <a:chOff x="7038" y="918"/>
            <a:chExt cx="1988" cy="457"/>
          </a:xfrm>
        </p:grpSpPr>
        <p:sp>
          <p:nvSpPr>
            <p:cNvPr id="8231" name="Rectangle 39">
              <a:extLst>
                <a:ext uri="{FF2B5EF4-FFF2-40B4-BE49-F238E27FC236}">
                  <a16:creationId xmlns:a16="http://schemas.microsoft.com/office/drawing/2014/main" id="{F3BF7EDB-AB8D-4BA1-9704-88F9494E50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53" y="918"/>
              <a:ext cx="457" cy="45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2" name="Rectangle 40">
              <a:extLst>
                <a:ext uri="{FF2B5EF4-FFF2-40B4-BE49-F238E27FC236}">
                  <a16:creationId xmlns:a16="http://schemas.microsoft.com/office/drawing/2014/main" id="{78E2C5BF-7697-4B10-8C0A-724149903C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9" y="918"/>
              <a:ext cx="457" cy="45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3" name="Rectangle 41">
              <a:extLst>
                <a:ext uri="{FF2B5EF4-FFF2-40B4-BE49-F238E27FC236}">
                  <a16:creationId xmlns:a16="http://schemas.microsoft.com/office/drawing/2014/main" id="{CB98905D-E8F0-4A47-824C-0E8265D22E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38" y="918"/>
              <a:ext cx="457" cy="45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4" name="Rectangle 42">
              <a:extLst>
                <a:ext uri="{FF2B5EF4-FFF2-40B4-BE49-F238E27FC236}">
                  <a16:creationId xmlns:a16="http://schemas.microsoft.com/office/drawing/2014/main" id="{E87C2CB9-E36E-4D38-8950-9EC3F527F6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8" y="918"/>
              <a:ext cx="457" cy="45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5" name="WordArt 43">
              <a:extLst>
                <a:ext uri="{FF2B5EF4-FFF2-40B4-BE49-F238E27FC236}">
                  <a16:creationId xmlns:a16="http://schemas.microsoft.com/office/drawing/2014/main" id="{F795B7D5-55F2-4E97-AD5D-9CA63DBCCD1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04" y="969"/>
              <a:ext cx="355" cy="35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</a:t>
              </a:r>
            </a:p>
          </p:txBody>
        </p:sp>
        <p:sp>
          <p:nvSpPr>
            <p:cNvPr id="8236" name="WordArt 44">
              <a:extLst>
                <a:ext uri="{FF2B5EF4-FFF2-40B4-BE49-F238E27FC236}">
                  <a16:creationId xmlns:a16="http://schemas.microsoft.com/office/drawing/2014/main" id="{27ED2AE9-50E2-41B2-B917-4F9B1FD4429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89" y="969"/>
              <a:ext cx="355" cy="35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船</a:t>
              </a:r>
            </a:p>
          </p:txBody>
        </p:sp>
        <p:sp>
          <p:nvSpPr>
            <p:cNvPr id="8237" name="WordArt 45">
              <a:extLst>
                <a:ext uri="{FF2B5EF4-FFF2-40B4-BE49-F238E27FC236}">
                  <a16:creationId xmlns:a16="http://schemas.microsoft.com/office/drawing/2014/main" id="{D03AC05A-1CBB-455B-8B52-4BF7F262560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620" y="969"/>
              <a:ext cx="355" cy="35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策</a:t>
              </a:r>
            </a:p>
          </p:txBody>
        </p:sp>
        <p:sp>
          <p:nvSpPr>
            <p:cNvPr id="8238" name="WordArt 46">
              <a:extLst>
                <a:ext uri="{FF2B5EF4-FFF2-40B4-BE49-F238E27FC236}">
                  <a16:creationId xmlns:a16="http://schemas.microsoft.com/office/drawing/2014/main" id="{54994852-60D1-4855-8892-14432900F50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599" y="969"/>
              <a:ext cx="355" cy="35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2">
            <a:extLst>
              <a:ext uri="{FF2B5EF4-FFF2-40B4-BE49-F238E27FC236}">
                <a16:creationId xmlns:a16="http://schemas.microsoft.com/office/drawing/2014/main" id="{AA45EBC1-C75D-4256-BB19-AD44407C0E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2313" y="1339850"/>
            <a:ext cx="8370887" cy="4321175"/>
          </a:xfrm>
          <a:prstGeom prst="roundRect">
            <a:avLst>
              <a:gd name="adj" fmla="val 7176"/>
            </a:avLst>
          </a:prstGeom>
          <a:solidFill>
            <a:schemeClr val="bg1"/>
          </a:solidFill>
          <a:ln w="57150">
            <a:solidFill>
              <a:srgbClr val="33333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80000" tIns="180000" rIns="180000" bIns="180000"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1150938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673225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2195513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717800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317500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63220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408940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54660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lnSpc>
                <a:spcPct val="150000"/>
              </a:lnSpc>
              <a:buFontTx/>
              <a:buAutoNum type="arabicPeriod"/>
            </a:pPr>
            <a:r>
              <a:rPr lang="ja-JP" altLang="en-US">
                <a:ea typeface="メイリオ" panose="020B0604030504040204" pitchFamily="50" charset="-128"/>
              </a:rPr>
              <a:t>ひとつ</a:t>
            </a:r>
          </a:p>
          <a:p>
            <a:pPr>
              <a:lnSpc>
                <a:spcPct val="150000"/>
              </a:lnSpc>
              <a:buFontTx/>
              <a:buAutoNum type="arabicPeriod"/>
            </a:pPr>
            <a:r>
              <a:rPr lang="ja-JP" altLang="en-US">
                <a:ea typeface="メイリオ" panose="020B0604030504040204" pitchFamily="50" charset="-128"/>
              </a:rPr>
              <a:t>ふたつ</a:t>
            </a:r>
          </a:p>
          <a:p>
            <a:pPr>
              <a:lnSpc>
                <a:spcPct val="150000"/>
              </a:lnSpc>
              <a:buFontTx/>
              <a:buAutoNum type="arabicPeriod"/>
            </a:pPr>
            <a:r>
              <a:rPr lang="ja-JP" altLang="en-US">
                <a:ea typeface="メイリオ" panose="020B0604030504040204" pitchFamily="50" charset="-128"/>
              </a:rPr>
              <a:t>みっつ</a:t>
            </a:r>
          </a:p>
          <a:p>
            <a:pPr>
              <a:lnSpc>
                <a:spcPct val="150000"/>
              </a:lnSpc>
              <a:buFontTx/>
              <a:buAutoNum type="arabicPeriod"/>
            </a:pPr>
            <a:r>
              <a:rPr lang="ja-JP" altLang="en-US">
                <a:ea typeface="メイリオ" panose="020B0604030504040204" pitchFamily="50" charset="-128"/>
              </a:rPr>
              <a:t>よっつ</a:t>
            </a:r>
          </a:p>
          <a:p>
            <a:pPr>
              <a:lnSpc>
                <a:spcPct val="150000"/>
              </a:lnSpc>
              <a:buFontTx/>
              <a:buAutoNum type="arabicPeriod"/>
            </a:pPr>
            <a:r>
              <a:rPr lang="ja-JP" altLang="en-US">
                <a:ea typeface="メイリオ" panose="020B0604030504040204" pitchFamily="50" charset="-128"/>
              </a:rPr>
              <a:t>いつつ</a:t>
            </a:r>
          </a:p>
          <a:p>
            <a:pPr>
              <a:lnSpc>
                <a:spcPct val="150000"/>
              </a:lnSpc>
              <a:buFontTx/>
              <a:buAutoNum type="arabicPeriod"/>
            </a:pPr>
            <a:r>
              <a:rPr lang="ja-JP" altLang="en-US">
                <a:ea typeface="メイリオ" panose="020B0604030504040204" pitchFamily="50" charset="-128"/>
              </a:rPr>
              <a:t>むっつ</a:t>
            </a:r>
          </a:p>
          <a:p>
            <a:pPr>
              <a:lnSpc>
                <a:spcPct val="150000"/>
              </a:lnSpc>
              <a:buFontTx/>
              <a:buAutoNum type="arabicPeriod"/>
            </a:pPr>
            <a:r>
              <a:rPr lang="ja-JP" altLang="en-US">
                <a:ea typeface="メイリオ" panose="020B0604030504040204" pitchFamily="50" charset="-128"/>
              </a:rPr>
              <a:t>ななつ</a:t>
            </a:r>
          </a:p>
          <a:p>
            <a:pPr>
              <a:lnSpc>
                <a:spcPct val="150000"/>
              </a:lnSpc>
              <a:buFontTx/>
              <a:buAutoNum type="arabicPeriod"/>
            </a:pPr>
            <a:r>
              <a:rPr lang="ja-JP" altLang="en-US">
                <a:ea typeface="メイリオ" panose="020B0604030504040204" pitchFamily="50" charset="-128"/>
              </a:rPr>
              <a:t>やっつ</a:t>
            </a:r>
          </a:p>
        </p:txBody>
      </p:sp>
      <p:grpSp>
        <p:nvGrpSpPr>
          <p:cNvPr id="9219" name="Group 3">
            <a:extLst>
              <a:ext uri="{FF2B5EF4-FFF2-40B4-BE49-F238E27FC236}">
                <a16:creationId xmlns:a16="http://schemas.microsoft.com/office/drawing/2014/main" id="{46B6648D-D0A1-4BAB-A788-8137D331E0B6}"/>
              </a:ext>
            </a:extLst>
          </p:cNvPr>
          <p:cNvGrpSpPr>
            <a:grpSpLocks/>
          </p:cNvGrpSpPr>
          <p:nvPr/>
        </p:nvGrpSpPr>
        <p:grpSpPr bwMode="auto">
          <a:xfrm>
            <a:off x="6932613" y="4400550"/>
            <a:ext cx="2160587" cy="1549400"/>
            <a:chOff x="4367" y="2863"/>
            <a:chExt cx="1791" cy="1168"/>
          </a:xfrm>
        </p:grpSpPr>
        <p:grpSp>
          <p:nvGrpSpPr>
            <p:cNvPr id="9220" name="Group 4">
              <a:extLst>
                <a:ext uri="{FF2B5EF4-FFF2-40B4-BE49-F238E27FC236}">
                  <a16:creationId xmlns:a16="http://schemas.microsoft.com/office/drawing/2014/main" id="{D20874C4-1CE6-4205-AAD6-0F26B9358C71}"/>
                </a:ext>
              </a:extLst>
            </p:cNvPr>
            <p:cNvGrpSpPr>
              <a:grpSpLocks/>
            </p:cNvGrpSpPr>
            <p:nvPr/>
          </p:nvGrpSpPr>
          <p:grpSpPr bwMode="auto">
            <a:xfrm rot="1800000">
              <a:off x="4367" y="3407"/>
              <a:ext cx="175" cy="139"/>
              <a:chOff x="4027" y="3237"/>
              <a:chExt cx="544" cy="431"/>
            </a:xfrm>
          </p:grpSpPr>
          <p:sp>
            <p:nvSpPr>
              <p:cNvPr id="9221" name="Freeform 5">
                <a:extLst>
                  <a:ext uri="{FF2B5EF4-FFF2-40B4-BE49-F238E27FC236}">
                    <a16:creationId xmlns:a16="http://schemas.microsoft.com/office/drawing/2014/main" id="{3D078BD5-5858-4486-AC83-946EE1896025}"/>
                  </a:ext>
                </a:extLst>
              </p:cNvPr>
              <p:cNvSpPr>
                <a:spLocks/>
              </p:cNvSpPr>
              <p:nvPr/>
            </p:nvSpPr>
            <p:spPr bwMode="auto">
              <a:xfrm rot="2700000">
                <a:off x="4282" y="3378"/>
                <a:ext cx="210" cy="369"/>
              </a:xfrm>
              <a:custGeom>
                <a:avLst/>
                <a:gdLst>
                  <a:gd name="T0" fmla="*/ 106 w 210"/>
                  <a:gd name="T1" fmla="*/ 0 h 369"/>
                  <a:gd name="T2" fmla="*/ 0 w 210"/>
                  <a:gd name="T3" fmla="*/ 263 h 369"/>
                  <a:gd name="T4" fmla="*/ 106 w 210"/>
                  <a:gd name="T5" fmla="*/ 369 h 369"/>
                  <a:gd name="T6" fmla="*/ 210 w 210"/>
                  <a:gd name="T7" fmla="*/ 263 h 369"/>
                  <a:gd name="T8" fmla="*/ 106 w 210"/>
                  <a:gd name="T9" fmla="*/ 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0" h="369">
                    <a:moveTo>
                      <a:pt x="106" y="0"/>
                    </a:moveTo>
                    <a:cubicBezTo>
                      <a:pt x="71" y="0"/>
                      <a:pt x="0" y="202"/>
                      <a:pt x="0" y="263"/>
                    </a:cubicBezTo>
                    <a:cubicBezTo>
                      <a:pt x="0" y="324"/>
                      <a:pt x="71" y="369"/>
                      <a:pt x="106" y="369"/>
                    </a:cubicBezTo>
                    <a:cubicBezTo>
                      <a:pt x="141" y="369"/>
                      <a:pt x="210" y="324"/>
                      <a:pt x="210" y="263"/>
                    </a:cubicBezTo>
                    <a:cubicBezTo>
                      <a:pt x="210" y="202"/>
                      <a:pt x="141" y="0"/>
                      <a:pt x="106" y="0"/>
                    </a:cubicBez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222" name="Freeform 6">
                <a:extLst>
                  <a:ext uri="{FF2B5EF4-FFF2-40B4-BE49-F238E27FC236}">
                    <a16:creationId xmlns:a16="http://schemas.microsoft.com/office/drawing/2014/main" id="{C413F8F6-7D34-4ACC-998A-B9667CBEB466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4107" y="3157"/>
                <a:ext cx="210" cy="369"/>
              </a:xfrm>
              <a:custGeom>
                <a:avLst/>
                <a:gdLst>
                  <a:gd name="T0" fmla="*/ 106 w 210"/>
                  <a:gd name="T1" fmla="*/ 0 h 369"/>
                  <a:gd name="T2" fmla="*/ 0 w 210"/>
                  <a:gd name="T3" fmla="*/ 263 h 369"/>
                  <a:gd name="T4" fmla="*/ 106 w 210"/>
                  <a:gd name="T5" fmla="*/ 369 h 369"/>
                  <a:gd name="T6" fmla="*/ 210 w 210"/>
                  <a:gd name="T7" fmla="*/ 263 h 369"/>
                  <a:gd name="T8" fmla="*/ 106 w 210"/>
                  <a:gd name="T9" fmla="*/ 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0" h="369">
                    <a:moveTo>
                      <a:pt x="106" y="0"/>
                    </a:moveTo>
                    <a:cubicBezTo>
                      <a:pt x="71" y="0"/>
                      <a:pt x="0" y="202"/>
                      <a:pt x="0" y="263"/>
                    </a:cubicBezTo>
                    <a:cubicBezTo>
                      <a:pt x="0" y="324"/>
                      <a:pt x="71" y="369"/>
                      <a:pt x="106" y="369"/>
                    </a:cubicBezTo>
                    <a:cubicBezTo>
                      <a:pt x="141" y="369"/>
                      <a:pt x="210" y="324"/>
                      <a:pt x="210" y="263"/>
                    </a:cubicBezTo>
                    <a:cubicBezTo>
                      <a:pt x="210" y="202"/>
                      <a:pt x="141" y="0"/>
                      <a:pt x="106" y="0"/>
                    </a:cubicBez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9223" name="Group 7">
              <a:extLst>
                <a:ext uri="{FF2B5EF4-FFF2-40B4-BE49-F238E27FC236}">
                  <a16:creationId xmlns:a16="http://schemas.microsoft.com/office/drawing/2014/main" id="{FA500646-7A11-4675-9D72-9FB988EA5786}"/>
                </a:ext>
              </a:extLst>
            </p:cNvPr>
            <p:cNvGrpSpPr>
              <a:grpSpLocks/>
            </p:cNvGrpSpPr>
            <p:nvPr/>
          </p:nvGrpSpPr>
          <p:grpSpPr bwMode="auto">
            <a:xfrm rot="9900000">
              <a:off x="5983" y="3152"/>
              <a:ext cx="175" cy="139"/>
              <a:chOff x="4027" y="3237"/>
              <a:chExt cx="544" cy="431"/>
            </a:xfrm>
          </p:grpSpPr>
          <p:sp>
            <p:nvSpPr>
              <p:cNvPr id="9224" name="Freeform 8">
                <a:extLst>
                  <a:ext uri="{FF2B5EF4-FFF2-40B4-BE49-F238E27FC236}">
                    <a16:creationId xmlns:a16="http://schemas.microsoft.com/office/drawing/2014/main" id="{BC8C45C4-89E5-4974-B574-6E041A918747}"/>
                  </a:ext>
                </a:extLst>
              </p:cNvPr>
              <p:cNvSpPr>
                <a:spLocks/>
              </p:cNvSpPr>
              <p:nvPr/>
            </p:nvSpPr>
            <p:spPr bwMode="auto">
              <a:xfrm rot="2700000">
                <a:off x="4282" y="3378"/>
                <a:ext cx="210" cy="369"/>
              </a:xfrm>
              <a:custGeom>
                <a:avLst/>
                <a:gdLst>
                  <a:gd name="T0" fmla="*/ 106 w 210"/>
                  <a:gd name="T1" fmla="*/ 0 h 369"/>
                  <a:gd name="T2" fmla="*/ 0 w 210"/>
                  <a:gd name="T3" fmla="*/ 263 h 369"/>
                  <a:gd name="T4" fmla="*/ 106 w 210"/>
                  <a:gd name="T5" fmla="*/ 369 h 369"/>
                  <a:gd name="T6" fmla="*/ 210 w 210"/>
                  <a:gd name="T7" fmla="*/ 263 h 369"/>
                  <a:gd name="T8" fmla="*/ 106 w 210"/>
                  <a:gd name="T9" fmla="*/ 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0" h="369">
                    <a:moveTo>
                      <a:pt x="106" y="0"/>
                    </a:moveTo>
                    <a:cubicBezTo>
                      <a:pt x="71" y="0"/>
                      <a:pt x="0" y="202"/>
                      <a:pt x="0" y="263"/>
                    </a:cubicBezTo>
                    <a:cubicBezTo>
                      <a:pt x="0" y="324"/>
                      <a:pt x="71" y="369"/>
                      <a:pt x="106" y="369"/>
                    </a:cubicBezTo>
                    <a:cubicBezTo>
                      <a:pt x="141" y="369"/>
                      <a:pt x="210" y="324"/>
                      <a:pt x="210" y="263"/>
                    </a:cubicBezTo>
                    <a:cubicBezTo>
                      <a:pt x="210" y="202"/>
                      <a:pt x="141" y="0"/>
                      <a:pt x="106" y="0"/>
                    </a:cubicBez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225" name="Freeform 9">
                <a:extLst>
                  <a:ext uri="{FF2B5EF4-FFF2-40B4-BE49-F238E27FC236}">
                    <a16:creationId xmlns:a16="http://schemas.microsoft.com/office/drawing/2014/main" id="{7A8FBCF0-19B7-4261-A704-D785950B0E03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4107" y="3157"/>
                <a:ext cx="210" cy="369"/>
              </a:xfrm>
              <a:custGeom>
                <a:avLst/>
                <a:gdLst>
                  <a:gd name="T0" fmla="*/ 106 w 210"/>
                  <a:gd name="T1" fmla="*/ 0 h 369"/>
                  <a:gd name="T2" fmla="*/ 0 w 210"/>
                  <a:gd name="T3" fmla="*/ 263 h 369"/>
                  <a:gd name="T4" fmla="*/ 106 w 210"/>
                  <a:gd name="T5" fmla="*/ 369 h 369"/>
                  <a:gd name="T6" fmla="*/ 210 w 210"/>
                  <a:gd name="T7" fmla="*/ 263 h 369"/>
                  <a:gd name="T8" fmla="*/ 106 w 210"/>
                  <a:gd name="T9" fmla="*/ 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0" h="369">
                    <a:moveTo>
                      <a:pt x="106" y="0"/>
                    </a:moveTo>
                    <a:cubicBezTo>
                      <a:pt x="71" y="0"/>
                      <a:pt x="0" y="202"/>
                      <a:pt x="0" y="263"/>
                    </a:cubicBezTo>
                    <a:cubicBezTo>
                      <a:pt x="0" y="324"/>
                      <a:pt x="71" y="369"/>
                      <a:pt x="106" y="369"/>
                    </a:cubicBezTo>
                    <a:cubicBezTo>
                      <a:pt x="141" y="369"/>
                      <a:pt x="210" y="324"/>
                      <a:pt x="210" y="263"/>
                    </a:cubicBezTo>
                    <a:cubicBezTo>
                      <a:pt x="210" y="202"/>
                      <a:pt x="141" y="0"/>
                      <a:pt x="106" y="0"/>
                    </a:cubicBez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9226" name="Group 10">
              <a:extLst>
                <a:ext uri="{FF2B5EF4-FFF2-40B4-BE49-F238E27FC236}">
                  <a16:creationId xmlns:a16="http://schemas.microsoft.com/office/drawing/2014/main" id="{1B6C31F3-FAF4-4C67-98BF-9BFB9224368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51" y="2863"/>
              <a:ext cx="1304" cy="1168"/>
              <a:chOff x="4578" y="2729"/>
              <a:chExt cx="1418" cy="1270"/>
            </a:xfrm>
          </p:grpSpPr>
          <p:grpSp>
            <p:nvGrpSpPr>
              <p:cNvPr id="9227" name="Group 11">
                <a:extLst>
                  <a:ext uri="{FF2B5EF4-FFF2-40B4-BE49-F238E27FC236}">
                    <a16:creationId xmlns:a16="http://schemas.microsoft.com/office/drawing/2014/main" id="{F91F8803-52DA-497A-8E23-D12937E31AF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647956">
                <a:off x="4578" y="2729"/>
                <a:ext cx="1418" cy="1270"/>
                <a:chOff x="1249" y="459"/>
                <a:chExt cx="3799" cy="3402"/>
              </a:xfrm>
            </p:grpSpPr>
            <p:sp>
              <p:nvSpPr>
                <p:cNvPr id="9228" name="Freeform 12">
                  <a:extLst>
                    <a:ext uri="{FF2B5EF4-FFF2-40B4-BE49-F238E27FC236}">
                      <a16:creationId xmlns:a16="http://schemas.microsoft.com/office/drawing/2014/main" id="{BA2BC7A8-D6D7-4CEB-A38C-0402B1001A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20" y="887"/>
                  <a:ext cx="1658" cy="1526"/>
                </a:xfrm>
                <a:custGeom>
                  <a:avLst/>
                  <a:gdLst>
                    <a:gd name="T0" fmla="*/ 58 w 1980"/>
                    <a:gd name="T1" fmla="*/ 335 h 1823"/>
                    <a:gd name="T2" fmla="*/ 219 w 1980"/>
                    <a:gd name="T3" fmla="*/ 0 h 1823"/>
                    <a:gd name="T4" fmla="*/ 1980 w 1980"/>
                    <a:gd name="T5" fmla="*/ 8 h 1823"/>
                    <a:gd name="T6" fmla="*/ 1872 w 1980"/>
                    <a:gd name="T7" fmla="*/ 335 h 1823"/>
                    <a:gd name="T8" fmla="*/ 1815 w 1980"/>
                    <a:gd name="T9" fmla="*/ 928 h 1823"/>
                    <a:gd name="T10" fmla="*/ 1867 w 1980"/>
                    <a:gd name="T11" fmla="*/ 1369 h 1823"/>
                    <a:gd name="T12" fmla="*/ 1980 w 1980"/>
                    <a:gd name="T13" fmla="*/ 1823 h 1823"/>
                    <a:gd name="T14" fmla="*/ 166 w 1980"/>
                    <a:gd name="T15" fmla="*/ 1823 h 1823"/>
                    <a:gd name="T16" fmla="*/ 46 w 1980"/>
                    <a:gd name="T17" fmla="*/ 1521 h 1823"/>
                    <a:gd name="T18" fmla="*/ 0 w 1980"/>
                    <a:gd name="T19" fmla="*/ 888 h 1823"/>
                    <a:gd name="T20" fmla="*/ 58 w 1980"/>
                    <a:gd name="T21" fmla="*/ 335 h 18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980" h="1823">
                      <a:moveTo>
                        <a:pt x="58" y="335"/>
                      </a:moveTo>
                      <a:lnTo>
                        <a:pt x="219" y="0"/>
                      </a:lnTo>
                      <a:lnTo>
                        <a:pt x="1980" y="8"/>
                      </a:lnTo>
                      <a:lnTo>
                        <a:pt x="1872" y="335"/>
                      </a:lnTo>
                      <a:cubicBezTo>
                        <a:pt x="1845" y="488"/>
                        <a:pt x="1816" y="756"/>
                        <a:pt x="1815" y="928"/>
                      </a:cubicBezTo>
                      <a:cubicBezTo>
                        <a:pt x="1815" y="1251"/>
                        <a:pt x="1835" y="1219"/>
                        <a:pt x="1867" y="1369"/>
                      </a:cubicBezTo>
                      <a:lnTo>
                        <a:pt x="1980" y="1823"/>
                      </a:lnTo>
                      <a:lnTo>
                        <a:pt x="166" y="1823"/>
                      </a:lnTo>
                      <a:lnTo>
                        <a:pt x="46" y="1521"/>
                      </a:lnTo>
                      <a:cubicBezTo>
                        <a:pt x="26" y="1365"/>
                        <a:pt x="0" y="1200"/>
                        <a:pt x="0" y="888"/>
                      </a:cubicBezTo>
                      <a:cubicBezTo>
                        <a:pt x="0" y="576"/>
                        <a:pt x="58" y="335"/>
                        <a:pt x="58" y="335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229" name="Freeform 13">
                  <a:extLst>
                    <a:ext uri="{FF2B5EF4-FFF2-40B4-BE49-F238E27FC236}">
                      <a16:creationId xmlns:a16="http://schemas.microsoft.com/office/drawing/2014/main" id="{EB27EA80-FEC2-49F2-A9E4-28A26ACA0E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25" y="780"/>
                  <a:ext cx="1768" cy="1627"/>
                </a:xfrm>
                <a:custGeom>
                  <a:avLst/>
                  <a:gdLst>
                    <a:gd name="T0" fmla="*/ 58 w 1980"/>
                    <a:gd name="T1" fmla="*/ 335 h 1823"/>
                    <a:gd name="T2" fmla="*/ 219 w 1980"/>
                    <a:gd name="T3" fmla="*/ 0 h 1823"/>
                    <a:gd name="T4" fmla="*/ 1980 w 1980"/>
                    <a:gd name="T5" fmla="*/ 8 h 1823"/>
                    <a:gd name="T6" fmla="*/ 1872 w 1980"/>
                    <a:gd name="T7" fmla="*/ 335 h 1823"/>
                    <a:gd name="T8" fmla="*/ 1815 w 1980"/>
                    <a:gd name="T9" fmla="*/ 928 h 1823"/>
                    <a:gd name="T10" fmla="*/ 1867 w 1980"/>
                    <a:gd name="T11" fmla="*/ 1369 h 1823"/>
                    <a:gd name="T12" fmla="*/ 1980 w 1980"/>
                    <a:gd name="T13" fmla="*/ 1823 h 1823"/>
                    <a:gd name="T14" fmla="*/ 166 w 1980"/>
                    <a:gd name="T15" fmla="*/ 1823 h 1823"/>
                    <a:gd name="T16" fmla="*/ 46 w 1980"/>
                    <a:gd name="T17" fmla="*/ 1521 h 1823"/>
                    <a:gd name="T18" fmla="*/ 0 w 1980"/>
                    <a:gd name="T19" fmla="*/ 888 h 1823"/>
                    <a:gd name="T20" fmla="*/ 58 w 1980"/>
                    <a:gd name="T21" fmla="*/ 335 h 18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980" h="1823">
                      <a:moveTo>
                        <a:pt x="58" y="335"/>
                      </a:moveTo>
                      <a:lnTo>
                        <a:pt x="219" y="0"/>
                      </a:lnTo>
                      <a:lnTo>
                        <a:pt x="1980" y="8"/>
                      </a:lnTo>
                      <a:lnTo>
                        <a:pt x="1872" y="335"/>
                      </a:lnTo>
                      <a:cubicBezTo>
                        <a:pt x="1845" y="488"/>
                        <a:pt x="1816" y="756"/>
                        <a:pt x="1815" y="928"/>
                      </a:cubicBezTo>
                      <a:cubicBezTo>
                        <a:pt x="1815" y="1251"/>
                        <a:pt x="1835" y="1219"/>
                        <a:pt x="1867" y="1369"/>
                      </a:cubicBezTo>
                      <a:lnTo>
                        <a:pt x="1980" y="1823"/>
                      </a:lnTo>
                      <a:lnTo>
                        <a:pt x="166" y="1823"/>
                      </a:lnTo>
                      <a:lnTo>
                        <a:pt x="46" y="1521"/>
                      </a:lnTo>
                      <a:cubicBezTo>
                        <a:pt x="26" y="1365"/>
                        <a:pt x="0" y="1200"/>
                        <a:pt x="0" y="888"/>
                      </a:cubicBezTo>
                      <a:cubicBezTo>
                        <a:pt x="0" y="576"/>
                        <a:pt x="58" y="335"/>
                        <a:pt x="58" y="335"/>
                      </a:cubicBezTo>
                      <a:close/>
                    </a:path>
                  </a:pathLst>
                </a:custGeom>
                <a:solidFill>
                  <a:srgbClr val="333333">
                    <a:alpha val="50000"/>
                  </a:srgbClr>
                </a:solidFill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230" name="Rectangle 14">
                  <a:extLst>
                    <a:ext uri="{FF2B5EF4-FFF2-40B4-BE49-F238E27FC236}">
                      <a16:creationId xmlns:a16="http://schemas.microsoft.com/office/drawing/2014/main" id="{99700565-B568-42D4-8D3F-DD4CF1DA7CC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4" y="799"/>
                  <a:ext cx="95" cy="1709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231" name="Rectangle 15">
                  <a:extLst>
                    <a:ext uri="{FF2B5EF4-FFF2-40B4-BE49-F238E27FC236}">
                      <a16:creationId xmlns:a16="http://schemas.microsoft.com/office/drawing/2014/main" id="{3822EC88-7BB0-4C9C-B7F7-569F085318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10" y="686"/>
                  <a:ext cx="102" cy="1822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232" name="Freeform 16">
                  <a:extLst>
                    <a:ext uri="{FF2B5EF4-FFF2-40B4-BE49-F238E27FC236}">
                      <a16:creationId xmlns:a16="http://schemas.microsoft.com/office/drawing/2014/main" id="{44C4D4F7-55BD-4FEB-BD0C-A42A27E959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96" y="780"/>
                  <a:ext cx="1768" cy="1627"/>
                </a:xfrm>
                <a:custGeom>
                  <a:avLst/>
                  <a:gdLst>
                    <a:gd name="T0" fmla="*/ 58 w 1980"/>
                    <a:gd name="T1" fmla="*/ 335 h 1823"/>
                    <a:gd name="T2" fmla="*/ 219 w 1980"/>
                    <a:gd name="T3" fmla="*/ 0 h 1823"/>
                    <a:gd name="T4" fmla="*/ 1980 w 1980"/>
                    <a:gd name="T5" fmla="*/ 8 h 1823"/>
                    <a:gd name="T6" fmla="*/ 1872 w 1980"/>
                    <a:gd name="T7" fmla="*/ 335 h 1823"/>
                    <a:gd name="T8" fmla="*/ 1815 w 1980"/>
                    <a:gd name="T9" fmla="*/ 928 h 1823"/>
                    <a:gd name="T10" fmla="*/ 1867 w 1980"/>
                    <a:gd name="T11" fmla="*/ 1369 h 1823"/>
                    <a:gd name="T12" fmla="*/ 1980 w 1980"/>
                    <a:gd name="T13" fmla="*/ 1823 h 1823"/>
                    <a:gd name="T14" fmla="*/ 166 w 1980"/>
                    <a:gd name="T15" fmla="*/ 1823 h 1823"/>
                    <a:gd name="T16" fmla="*/ 46 w 1980"/>
                    <a:gd name="T17" fmla="*/ 1521 h 1823"/>
                    <a:gd name="T18" fmla="*/ 0 w 1980"/>
                    <a:gd name="T19" fmla="*/ 888 h 1823"/>
                    <a:gd name="T20" fmla="*/ 58 w 1980"/>
                    <a:gd name="T21" fmla="*/ 335 h 18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980" h="1823">
                      <a:moveTo>
                        <a:pt x="58" y="335"/>
                      </a:moveTo>
                      <a:lnTo>
                        <a:pt x="219" y="0"/>
                      </a:lnTo>
                      <a:lnTo>
                        <a:pt x="1980" y="8"/>
                      </a:lnTo>
                      <a:lnTo>
                        <a:pt x="1872" y="335"/>
                      </a:lnTo>
                      <a:cubicBezTo>
                        <a:pt x="1845" y="488"/>
                        <a:pt x="1816" y="756"/>
                        <a:pt x="1815" y="928"/>
                      </a:cubicBezTo>
                      <a:cubicBezTo>
                        <a:pt x="1815" y="1251"/>
                        <a:pt x="1835" y="1219"/>
                        <a:pt x="1867" y="1369"/>
                      </a:cubicBezTo>
                      <a:lnTo>
                        <a:pt x="1980" y="1823"/>
                      </a:lnTo>
                      <a:lnTo>
                        <a:pt x="166" y="1823"/>
                      </a:lnTo>
                      <a:lnTo>
                        <a:pt x="46" y="1521"/>
                      </a:lnTo>
                      <a:cubicBezTo>
                        <a:pt x="26" y="1365"/>
                        <a:pt x="0" y="1200"/>
                        <a:pt x="0" y="888"/>
                      </a:cubicBezTo>
                      <a:cubicBezTo>
                        <a:pt x="0" y="576"/>
                        <a:pt x="58" y="335"/>
                        <a:pt x="58" y="335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233" name="Rectangle 17">
                  <a:extLst>
                    <a:ext uri="{FF2B5EF4-FFF2-40B4-BE49-F238E27FC236}">
                      <a16:creationId xmlns:a16="http://schemas.microsoft.com/office/drawing/2014/main" id="{18D576F9-B20F-491A-8910-7E461FFC955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66" y="459"/>
                  <a:ext cx="114" cy="2041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234" name="Oval 18">
                  <a:extLst>
                    <a:ext uri="{FF2B5EF4-FFF2-40B4-BE49-F238E27FC236}">
                      <a16:creationId xmlns:a16="http://schemas.microsoft.com/office/drawing/2014/main" id="{24F77D64-291F-4727-A9EB-0E08540EBEF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6" y="1990"/>
                  <a:ext cx="339" cy="453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235" name="Oval 19">
                  <a:extLst>
                    <a:ext uri="{FF2B5EF4-FFF2-40B4-BE49-F238E27FC236}">
                      <a16:creationId xmlns:a16="http://schemas.microsoft.com/office/drawing/2014/main" id="{51655FF2-3868-4CA0-B573-E7D3E649A3F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19" y="1990"/>
                  <a:ext cx="340" cy="453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236" name="Freeform 20">
                  <a:extLst>
                    <a:ext uri="{FF2B5EF4-FFF2-40B4-BE49-F238E27FC236}">
                      <a16:creationId xmlns:a16="http://schemas.microsoft.com/office/drawing/2014/main" id="{1B0F04AD-E651-4771-8607-2E3F4070BD2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06" y="2444"/>
                  <a:ext cx="3628" cy="1417"/>
                </a:xfrm>
                <a:custGeom>
                  <a:avLst/>
                  <a:gdLst>
                    <a:gd name="T0" fmla="*/ 226 w 3628"/>
                    <a:gd name="T1" fmla="*/ 1417 h 1417"/>
                    <a:gd name="T2" fmla="*/ 113 w 3628"/>
                    <a:gd name="T3" fmla="*/ 1190 h 1417"/>
                    <a:gd name="T4" fmla="*/ 0 w 3628"/>
                    <a:gd name="T5" fmla="*/ 737 h 1417"/>
                    <a:gd name="T6" fmla="*/ 0 w 3628"/>
                    <a:gd name="T7" fmla="*/ 0 h 1417"/>
                    <a:gd name="T8" fmla="*/ 3628 w 3628"/>
                    <a:gd name="T9" fmla="*/ 0 h 1417"/>
                    <a:gd name="T10" fmla="*/ 3628 w 3628"/>
                    <a:gd name="T11" fmla="*/ 737 h 1417"/>
                    <a:gd name="T12" fmla="*/ 3515 w 3628"/>
                    <a:gd name="T13" fmla="*/ 1190 h 1417"/>
                    <a:gd name="T14" fmla="*/ 3402 w 3628"/>
                    <a:gd name="T15" fmla="*/ 1417 h 1417"/>
                    <a:gd name="T16" fmla="*/ 226 w 3628"/>
                    <a:gd name="T17" fmla="*/ 1417 h 14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628" h="1417">
                      <a:moveTo>
                        <a:pt x="226" y="1417"/>
                      </a:moveTo>
                      <a:lnTo>
                        <a:pt x="113" y="1190"/>
                      </a:lnTo>
                      <a:lnTo>
                        <a:pt x="0" y="737"/>
                      </a:lnTo>
                      <a:lnTo>
                        <a:pt x="0" y="0"/>
                      </a:lnTo>
                      <a:lnTo>
                        <a:pt x="3628" y="0"/>
                      </a:lnTo>
                      <a:lnTo>
                        <a:pt x="3628" y="737"/>
                      </a:lnTo>
                      <a:lnTo>
                        <a:pt x="3515" y="1190"/>
                      </a:lnTo>
                      <a:lnTo>
                        <a:pt x="3402" y="1417"/>
                      </a:lnTo>
                      <a:lnTo>
                        <a:pt x="226" y="1417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237" name="Rectangle 21">
                  <a:extLst>
                    <a:ext uri="{FF2B5EF4-FFF2-40B4-BE49-F238E27FC236}">
                      <a16:creationId xmlns:a16="http://schemas.microsoft.com/office/drawing/2014/main" id="{BFCA7CD3-2BF5-4501-BF11-BB3824CAAE8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46" y="2444"/>
                  <a:ext cx="3288" cy="56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238" name="Rectangle 22">
                  <a:extLst>
                    <a:ext uri="{FF2B5EF4-FFF2-40B4-BE49-F238E27FC236}">
                      <a16:creationId xmlns:a16="http://schemas.microsoft.com/office/drawing/2014/main" id="{7E9A9061-3A71-4059-B5E3-0039698810A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49" y="2444"/>
                  <a:ext cx="283" cy="56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239" name="Rectangle 23">
                  <a:extLst>
                    <a:ext uri="{FF2B5EF4-FFF2-40B4-BE49-F238E27FC236}">
                      <a16:creationId xmlns:a16="http://schemas.microsoft.com/office/drawing/2014/main" id="{D4828C90-1A7D-4198-BA69-ABB14DA6185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46" y="2727"/>
                  <a:ext cx="3288" cy="56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240" name="Rectangle 24">
                  <a:extLst>
                    <a:ext uri="{FF2B5EF4-FFF2-40B4-BE49-F238E27FC236}">
                      <a16:creationId xmlns:a16="http://schemas.microsoft.com/office/drawing/2014/main" id="{05FC212D-1D5C-4016-B5D9-4DF88A7FDD1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49" y="2727"/>
                  <a:ext cx="283" cy="57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241" name="Rectangle 25">
                  <a:extLst>
                    <a:ext uri="{FF2B5EF4-FFF2-40B4-BE49-F238E27FC236}">
                      <a16:creationId xmlns:a16="http://schemas.microsoft.com/office/drawing/2014/main" id="{840EBE9A-5337-4562-AD21-4A399FBC81E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46" y="3011"/>
                  <a:ext cx="3288" cy="56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242" name="Rectangle 26">
                  <a:extLst>
                    <a:ext uri="{FF2B5EF4-FFF2-40B4-BE49-F238E27FC236}">
                      <a16:creationId xmlns:a16="http://schemas.microsoft.com/office/drawing/2014/main" id="{60E81316-4043-48B8-BA96-CA677FC01AC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49" y="3011"/>
                  <a:ext cx="283" cy="56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243" name="Rectangle 27">
                  <a:extLst>
                    <a:ext uri="{FF2B5EF4-FFF2-40B4-BE49-F238E27FC236}">
                      <a16:creationId xmlns:a16="http://schemas.microsoft.com/office/drawing/2014/main" id="{D7C81E1F-6197-45AF-ACC9-29D91C956A1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46" y="3294"/>
                  <a:ext cx="3231" cy="57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244" name="Rectangle 28">
                  <a:extLst>
                    <a:ext uri="{FF2B5EF4-FFF2-40B4-BE49-F238E27FC236}">
                      <a16:creationId xmlns:a16="http://schemas.microsoft.com/office/drawing/2014/main" id="{9C049F51-825E-43EA-8041-BB87995BA57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6" y="3294"/>
                  <a:ext cx="282" cy="57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245" name="Rectangle 29">
                  <a:extLst>
                    <a:ext uri="{FF2B5EF4-FFF2-40B4-BE49-F238E27FC236}">
                      <a16:creationId xmlns:a16="http://schemas.microsoft.com/office/drawing/2014/main" id="{153B2841-9D31-4C88-91A5-72A21BDDB2B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59" y="3578"/>
                  <a:ext cx="3062" cy="56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246" name="Rectangle 30">
                  <a:extLst>
                    <a:ext uri="{FF2B5EF4-FFF2-40B4-BE49-F238E27FC236}">
                      <a16:creationId xmlns:a16="http://schemas.microsoft.com/office/drawing/2014/main" id="{A03634AB-5FAC-4C46-8025-9A6EB6C2560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62" y="3578"/>
                  <a:ext cx="340" cy="56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247" name="Freeform 31">
                  <a:extLst>
                    <a:ext uri="{FF2B5EF4-FFF2-40B4-BE49-F238E27FC236}">
                      <a16:creationId xmlns:a16="http://schemas.microsoft.com/office/drawing/2014/main" id="{2BDC8315-6BA9-454D-8897-B299649E730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89" y="2387"/>
                  <a:ext cx="340" cy="1474"/>
                </a:xfrm>
                <a:custGeom>
                  <a:avLst/>
                  <a:gdLst>
                    <a:gd name="T0" fmla="*/ 227 w 340"/>
                    <a:gd name="T1" fmla="*/ 1474 h 1474"/>
                    <a:gd name="T2" fmla="*/ 113 w 340"/>
                    <a:gd name="T3" fmla="*/ 1247 h 1474"/>
                    <a:gd name="T4" fmla="*/ 0 w 340"/>
                    <a:gd name="T5" fmla="*/ 794 h 1474"/>
                    <a:gd name="T6" fmla="*/ 0 w 340"/>
                    <a:gd name="T7" fmla="*/ 0 h 1474"/>
                    <a:gd name="T8" fmla="*/ 113 w 340"/>
                    <a:gd name="T9" fmla="*/ 0 h 1474"/>
                    <a:gd name="T10" fmla="*/ 113 w 340"/>
                    <a:gd name="T11" fmla="*/ 794 h 1474"/>
                    <a:gd name="T12" fmla="*/ 227 w 340"/>
                    <a:gd name="T13" fmla="*/ 1247 h 1474"/>
                    <a:gd name="T14" fmla="*/ 340 w 340"/>
                    <a:gd name="T15" fmla="*/ 1474 h 1474"/>
                    <a:gd name="T16" fmla="*/ 227 w 340"/>
                    <a:gd name="T17" fmla="*/ 1474 h 14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40" h="1474">
                      <a:moveTo>
                        <a:pt x="227" y="1474"/>
                      </a:moveTo>
                      <a:lnTo>
                        <a:pt x="113" y="1247"/>
                      </a:lnTo>
                      <a:lnTo>
                        <a:pt x="0" y="794"/>
                      </a:lnTo>
                      <a:lnTo>
                        <a:pt x="0" y="0"/>
                      </a:lnTo>
                      <a:lnTo>
                        <a:pt x="113" y="0"/>
                      </a:lnTo>
                      <a:lnTo>
                        <a:pt x="113" y="794"/>
                      </a:lnTo>
                      <a:lnTo>
                        <a:pt x="227" y="1247"/>
                      </a:lnTo>
                      <a:lnTo>
                        <a:pt x="340" y="1474"/>
                      </a:lnTo>
                      <a:lnTo>
                        <a:pt x="227" y="1474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248" name="Freeform 32">
                  <a:extLst>
                    <a:ext uri="{FF2B5EF4-FFF2-40B4-BE49-F238E27FC236}">
                      <a16:creationId xmlns:a16="http://schemas.microsoft.com/office/drawing/2014/main" id="{97761EC2-E6DB-43AA-A387-53E68B6561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32" y="2387"/>
                  <a:ext cx="340" cy="1474"/>
                </a:xfrm>
                <a:custGeom>
                  <a:avLst/>
                  <a:gdLst>
                    <a:gd name="T0" fmla="*/ 227 w 340"/>
                    <a:gd name="T1" fmla="*/ 1474 h 1474"/>
                    <a:gd name="T2" fmla="*/ 113 w 340"/>
                    <a:gd name="T3" fmla="*/ 1247 h 1474"/>
                    <a:gd name="T4" fmla="*/ 0 w 340"/>
                    <a:gd name="T5" fmla="*/ 794 h 1474"/>
                    <a:gd name="T6" fmla="*/ 0 w 340"/>
                    <a:gd name="T7" fmla="*/ 0 h 1474"/>
                    <a:gd name="T8" fmla="*/ 113 w 340"/>
                    <a:gd name="T9" fmla="*/ 0 h 1474"/>
                    <a:gd name="T10" fmla="*/ 113 w 340"/>
                    <a:gd name="T11" fmla="*/ 794 h 1474"/>
                    <a:gd name="T12" fmla="*/ 227 w 340"/>
                    <a:gd name="T13" fmla="*/ 1247 h 1474"/>
                    <a:gd name="T14" fmla="*/ 340 w 340"/>
                    <a:gd name="T15" fmla="*/ 1474 h 1474"/>
                    <a:gd name="T16" fmla="*/ 227 w 340"/>
                    <a:gd name="T17" fmla="*/ 1474 h 14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40" h="1474">
                      <a:moveTo>
                        <a:pt x="227" y="1474"/>
                      </a:moveTo>
                      <a:lnTo>
                        <a:pt x="113" y="1247"/>
                      </a:lnTo>
                      <a:lnTo>
                        <a:pt x="0" y="794"/>
                      </a:lnTo>
                      <a:lnTo>
                        <a:pt x="0" y="0"/>
                      </a:lnTo>
                      <a:lnTo>
                        <a:pt x="113" y="0"/>
                      </a:lnTo>
                      <a:lnTo>
                        <a:pt x="113" y="794"/>
                      </a:lnTo>
                      <a:lnTo>
                        <a:pt x="227" y="1247"/>
                      </a:lnTo>
                      <a:lnTo>
                        <a:pt x="340" y="1474"/>
                      </a:lnTo>
                      <a:lnTo>
                        <a:pt x="227" y="1474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249" name="Freeform 33">
                  <a:extLst>
                    <a:ext uri="{FF2B5EF4-FFF2-40B4-BE49-F238E27FC236}">
                      <a16:creationId xmlns:a16="http://schemas.microsoft.com/office/drawing/2014/main" id="{3943BD2F-40CB-42C9-B763-B2FE99D82F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51" y="2387"/>
                  <a:ext cx="340" cy="1474"/>
                </a:xfrm>
                <a:custGeom>
                  <a:avLst/>
                  <a:gdLst>
                    <a:gd name="T0" fmla="*/ 113 w 340"/>
                    <a:gd name="T1" fmla="*/ 1474 h 1474"/>
                    <a:gd name="T2" fmla="*/ 226 w 340"/>
                    <a:gd name="T3" fmla="*/ 1247 h 1474"/>
                    <a:gd name="T4" fmla="*/ 340 w 340"/>
                    <a:gd name="T5" fmla="*/ 794 h 1474"/>
                    <a:gd name="T6" fmla="*/ 340 w 340"/>
                    <a:gd name="T7" fmla="*/ 0 h 1474"/>
                    <a:gd name="T8" fmla="*/ 226 w 340"/>
                    <a:gd name="T9" fmla="*/ 0 h 1474"/>
                    <a:gd name="T10" fmla="*/ 226 w 340"/>
                    <a:gd name="T11" fmla="*/ 794 h 1474"/>
                    <a:gd name="T12" fmla="*/ 113 w 340"/>
                    <a:gd name="T13" fmla="*/ 1247 h 1474"/>
                    <a:gd name="T14" fmla="*/ 0 w 340"/>
                    <a:gd name="T15" fmla="*/ 1474 h 1474"/>
                    <a:gd name="T16" fmla="*/ 113 w 340"/>
                    <a:gd name="T17" fmla="*/ 1474 h 14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40" h="1474">
                      <a:moveTo>
                        <a:pt x="113" y="1474"/>
                      </a:moveTo>
                      <a:lnTo>
                        <a:pt x="226" y="1247"/>
                      </a:lnTo>
                      <a:lnTo>
                        <a:pt x="340" y="794"/>
                      </a:lnTo>
                      <a:lnTo>
                        <a:pt x="340" y="0"/>
                      </a:lnTo>
                      <a:lnTo>
                        <a:pt x="226" y="0"/>
                      </a:lnTo>
                      <a:lnTo>
                        <a:pt x="226" y="794"/>
                      </a:lnTo>
                      <a:lnTo>
                        <a:pt x="113" y="1247"/>
                      </a:lnTo>
                      <a:lnTo>
                        <a:pt x="0" y="1474"/>
                      </a:lnTo>
                      <a:lnTo>
                        <a:pt x="113" y="1474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250" name="Freeform 34">
                  <a:extLst>
                    <a:ext uri="{FF2B5EF4-FFF2-40B4-BE49-F238E27FC236}">
                      <a16:creationId xmlns:a16="http://schemas.microsoft.com/office/drawing/2014/main" id="{567608E5-CA10-44CF-BEE3-85DB780E18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08" y="2387"/>
                  <a:ext cx="340" cy="1474"/>
                </a:xfrm>
                <a:custGeom>
                  <a:avLst/>
                  <a:gdLst>
                    <a:gd name="T0" fmla="*/ 113 w 340"/>
                    <a:gd name="T1" fmla="*/ 1474 h 1474"/>
                    <a:gd name="T2" fmla="*/ 226 w 340"/>
                    <a:gd name="T3" fmla="*/ 1247 h 1474"/>
                    <a:gd name="T4" fmla="*/ 340 w 340"/>
                    <a:gd name="T5" fmla="*/ 794 h 1474"/>
                    <a:gd name="T6" fmla="*/ 340 w 340"/>
                    <a:gd name="T7" fmla="*/ 0 h 1474"/>
                    <a:gd name="T8" fmla="*/ 226 w 340"/>
                    <a:gd name="T9" fmla="*/ 0 h 1474"/>
                    <a:gd name="T10" fmla="*/ 226 w 340"/>
                    <a:gd name="T11" fmla="*/ 794 h 1474"/>
                    <a:gd name="T12" fmla="*/ 113 w 340"/>
                    <a:gd name="T13" fmla="*/ 1247 h 1474"/>
                    <a:gd name="T14" fmla="*/ 0 w 340"/>
                    <a:gd name="T15" fmla="*/ 1474 h 1474"/>
                    <a:gd name="T16" fmla="*/ 113 w 340"/>
                    <a:gd name="T17" fmla="*/ 1474 h 14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40" h="1474">
                      <a:moveTo>
                        <a:pt x="113" y="1474"/>
                      </a:moveTo>
                      <a:lnTo>
                        <a:pt x="226" y="1247"/>
                      </a:lnTo>
                      <a:lnTo>
                        <a:pt x="340" y="794"/>
                      </a:lnTo>
                      <a:lnTo>
                        <a:pt x="340" y="0"/>
                      </a:lnTo>
                      <a:lnTo>
                        <a:pt x="226" y="0"/>
                      </a:lnTo>
                      <a:lnTo>
                        <a:pt x="226" y="794"/>
                      </a:lnTo>
                      <a:lnTo>
                        <a:pt x="113" y="1247"/>
                      </a:lnTo>
                      <a:lnTo>
                        <a:pt x="0" y="1474"/>
                      </a:lnTo>
                      <a:lnTo>
                        <a:pt x="113" y="1474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251" name="Oval 35">
                  <a:extLst>
                    <a:ext uri="{FF2B5EF4-FFF2-40B4-BE49-F238E27FC236}">
                      <a16:creationId xmlns:a16="http://schemas.microsoft.com/office/drawing/2014/main" id="{0FEDD10E-38E6-4C2E-88E6-43CB5AF93DC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76" y="2103"/>
                  <a:ext cx="170" cy="284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252" name="Oval 36">
                  <a:extLst>
                    <a:ext uri="{FF2B5EF4-FFF2-40B4-BE49-F238E27FC236}">
                      <a16:creationId xmlns:a16="http://schemas.microsoft.com/office/drawing/2014/main" id="{75A1EBA0-6B19-4A4A-9668-F10B5A5C070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76" y="2160"/>
                  <a:ext cx="113" cy="171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253" name="Freeform 37">
                  <a:extLst>
                    <a:ext uri="{FF2B5EF4-FFF2-40B4-BE49-F238E27FC236}">
                      <a16:creationId xmlns:a16="http://schemas.microsoft.com/office/drawing/2014/main" id="{B457D7FB-6B8D-41C2-B2F7-E7184D8C475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59" y="572"/>
                  <a:ext cx="1980" cy="1823"/>
                </a:xfrm>
                <a:custGeom>
                  <a:avLst/>
                  <a:gdLst>
                    <a:gd name="T0" fmla="*/ 58 w 1980"/>
                    <a:gd name="T1" fmla="*/ 335 h 1823"/>
                    <a:gd name="T2" fmla="*/ 219 w 1980"/>
                    <a:gd name="T3" fmla="*/ 0 h 1823"/>
                    <a:gd name="T4" fmla="*/ 1980 w 1980"/>
                    <a:gd name="T5" fmla="*/ 8 h 1823"/>
                    <a:gd name="T6" fmla="*/ 1872 w 1980"/>
                    <a:gd name="T7" fmla="*/ 335 h 1823"/>
                    <a:gd name="T8" fmla="*/ 1815 w 1980"/>
                    <a:gd name="T9" fmla="*/ 928 h 1823"/>
                    <a:gd name="T10" fmla="*/ 1867 w 1980"/>
                    <a:gd name="T11" fmla="*/ 1369 h 1823"/>
                    <a:gd name="T12" fmla="*/ 1980 w 1980"/>
                    <a:gd name="T13" fmla="*/ 1823 h 1823"/>
                    <a:gd name="T14" fmla="*/ 166 w 1980"/>
                    <a:gd name="T15" fmla="*/ 1823 h 1823"/>
                    <a:gd name="T16" fmla="*/ 46 w 1980"/>
                    <a:gd name="T17" fmla="*/ 1521 h 1823"/>
                    <a:gd name="T18" fmla="*/ 0 w 1980"/>
                    <a:gd name="T19" fmla="*/ 888 h 1823"/>
                    <a:gd name="T20" fmla="*/ 58 w 1980"/>
                    <a:gd name="T21" fmla="*/ 335 h 18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980" h="1823">
                      <a:moveTo>
                        <a:pt x="58" y="335"/>
                      </a:moveTo>
                      <a:lnTo>
                        <a:pt x="219" y="0"/>
                      </a:lnTo>
                      <a:lnTo>
                        <a:pt x="1980" y="8"/>
                      </a:lnTo>
                      <a:lnTo>
                        <a:pt x="1872" y="335"/>
                      </a:lnTo>
                      <a:cubicBezTo>
                        <a:pt x="1845" y="488"/>
                        <a:pt x="1816" y="756"/>
                        <a:pt x="1815" y="928"/>
                      </a:cubicBezTo>
                      <a:cubicBezTo>
                        <a:pt x="1815" y="1251"/>
                        <a:pt x="1835" y="1219"/>
                        <a:pt x="1867" y="1369"/>
                      </a:cubicBezTo>
                      <a:lnTo>
                        <a:pt x="1980" y="1823"/>
                      </a:lnTo>
                      <a:lnTo>
                        <a:pt x="166" y="1823"/>
                      </a:lnTo>
                      <a:lnTo>
                        <a:pt x="46" y="1521"/>
                      </a:lnTo>
                      <a:cubicBezTo>
                        <a:pt x="26" y="1365"/>
                        <a:pt x="0" y="1200"/>
                        <a:pt x="0" y="888"/>
                      </a:cubicBezTo>
                      <a:cubicBezTo>
                        <a:pt x="0" y="576"/>
                        <a:pt x="58" y="335"/>
                        <a:pt x="58" y="335"/>
                      </a:cubicBezTo>
                      <a:close/>
                    </a:path>
                  </a:pathLst>
                </a:custGeom>
                <a:solidFill>
                  <a:srgbClr val="333333">
                    <a:alpha val="50000"/>
                  </a:srgbClr>
                </a:solidFill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254" name="Freeform 38">
                  <a:extLst>
                    <a:ext uri="{FF2B5EF4-FFF2-40B4-BE49-F238E27FC236}">
                      <a16:creationId xmlns:a16="http://schemas.microsoft.com/office/drawing/2014/main" id="{07F0E86D-6FC8-41A1-BC39-BF46A1FFA6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06" y="564"/>
                  <a:ext cx="1980" cy="1823"/>
                </a:xfrm>
                <a:custGeom>
                  <a:avLst/>
                  <a:gdLst>
                    <a:gd name="T0" fmla="*/ 58 w 1980"/>
                    <a:gd name="T1" fmla="*/ 335 h 1823"/>
                    <a:gd name="T2" fmla="*/ 219 w 1980"/>
                    <a:gd name="T3" fmla="*/ 0 h 1823"/>
                    <a:gd name="T4" fmla="*/ 1980 w 1980"/>
                    <a:gd name="T5" fmla="*/ 8 h 1823"/>
                    <a:gd name="T6" fmla="*/ 1872 w 1980"/>
                    <a:gd name="T7" fmla="*/ 335 h 1823"/>
                    <a:gd name="T8" fmla="*/ 1815 w 1980"/>
                    <a:gd name="T9" fmla="*/ 928 h 1823"/>
                    <a:gd name="T10" fmla="*/ 1867 w 1980"/>
                    <a:gd name="T11" fmla="*/ 1369 h 1823"/>
                    <a:gd name="T12" fmla="*/ 1980 w 1980"/>
                    <a:gd name="T13" fmla="*/ 1823 h 1823"/>
                    <a:gd name="T14" fmla="*/ 166 w 1980"/>
                    <a:gd name="T15" fmla="*/ 1823 h 1823"/>
                    <a:gd name="T16" fmla="*/ 46 w 1980"/>
                    <a:gd name="T17" fmla="*/ 1521 h 1823"/>
                    <a:gd name="T18" fmla="*/ 0 w 1980"/>
                    <a:gd name="T19" fmla="*/ 888 h 1823"/>
                    <a:gd name="T20" fmla="*/ 58 w 1980"/>
                    <a:gd name="T21" fmla="*/ 335 h 18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980" h="1823">
                      <a:moveTo>
                        <a:pt x="58" y="335"/>
                      </a:moveTo>
                      <a:lnTo>
                        <a:pt x="219" y="0"/>
                      </a:lnTo>
                      <a:lnTo>
                        <a:pt x="1980" y="8"/>
                      </a:lnTo>
                      <a:lnTo>
                        <a:pt x="1872" y="335"/>
                      </a:lnTo>
                      <a:cubicBezTo>
                        <a:pt x="1845" y="488"/>
                        <a:pt x="1816" y="756"/>
                        <a:pt x="1815" y="928"/>
                      </a:cubicBezTo>
                      <a:cubicBezTo>
                        <a:pt x="1815" y="1251"/>
                        <a:pt x="1835" y="1219"/>
                        <a:pt x="1867" y="1369"/>
                      </a:cubicBezTo>
                      <a:lnTo>
                        <a:pt x="1980" y="1823"/>
                      </a:lnTo>
                      <a:lnTo>
                        <a:pt x="166" y="1823"/>
                      </a:lnTo>
                      <a:lnTo>
                        <a:pt x="46" y="1521"/>
                      </a:lnTo>
                      <a:cubicBezTo>
                        <a:pt x="26" y="1365"/>
                        <a:pt x="0" y="1200"/>
                        <a:pt x="0" y="888"/>
                      </a:cubicBezTo>
                      <a:cubicBezTo>
                        <a:pt x="0" y="576"/>
                        <a:pt x="58" y="335"/>
                        <a:pt x="58" y="335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255" name="Group 39">
                <a:extLst>
                  <a:ext uri="{FF2B5EF4-FFF2-40B4-BE49-F238E27FC236}">
                    <a16:creationId xmlns:a16="http://schemas.microsoft.com/office/drawing/2014/main" id="{6CCD3E1A-AD7C-4E76-87DD-0A6BE7060D4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647956">
                <a:off x="4578" y="2729"/>
                <a:ext cx="1418" cy="1270"/>
                <a:chOff x="1249" y="459"/>
                <a:chExt cx="3799" cy="3402"/>
              </a:xfrm>
            </p:grpSpPr>
            <p:sp>
              <p:nvSpPr>
                <p:cNvPr id="9256" name="Freeform 40">
                  <a:extLst>
                    <a:ext uri="{FF2B5EF4-FFF2-40B4-BE49-F238E27FC236}">
                      <a16:creationId xmlns:a16="http://schemas.microsoft.com/office/drawing/2014/main" id="{59A78006-6DD9-4511-8A8F-91B1BA835C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20" y="887"/>
                  <a:ext cx="1658" cy="1526"/>
                </a:xfrm>
                <a:custGeom>
                  <a:avLst/>
                  <a:gdLst>
                    <a:gd name="T0" fmla="*/ 58 w 1980"/>
                    <a:gd name="T1" fmla="*/ 335 h 1823"/>
                    <a:gd name="T2" fmla="*/ 219 w 1980"/>
                    <a:gd name="T3" fmla="*/ 0 h 1823"/>
                    <a:gd name="T4" fmla="*/ 1980 w 1980"/>
                    <a:gd name="T5" fmla="*/ 8 h 1823"/>
                    <a:gd name="T6" fmla="*/ 1872 w 1980"/>
                    <a:gd name="T7" fmla="*/ 335 h 1823"/>
                    <a:gd name="T8" fmla="*/ 1815 w 1980"/>
                    <a:gd name="T9" fmla="*/ 928 h 1823"/>
                    <a:gd name="T10" fmla="*/ 1867 w 1980"/>
                    <a:gd name="T11" fmla="*/ 1369 h 1823"/>
                    <a:gd name="T12" fmla="*/ 1980 w 1980"/>
                    <a:gd name="T13" fmla="*/ 1823 h 1823"/>
                    <a:gd name="T14" fmla="*/ 166 w 1980"/>
                    <a:gd name="T15" fmla="*/ 1823 h 1823"/>
                    <a:gd name="T16" fmla="*/ 46 w 1980"/>
                    <a:gd name="T17" fmla="*/ 1521 h 1823"/>
                    <a:gd name="T18" fmla="*/ 0 w 1980"/>
                    <a:gd name="T19" fmla="*/ 888 h 1823"/>
                    <a:gd name="T20" fmla="*/ 58 w 1980"/>
                    <a:gd name="T21" fmla="*/ 335 h 18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980" h="1823">
                      <a:moveTo>
                        <a:pt x="58" y="335"/>
                      </a:moveTo>
                      <a:lnTo>
                        <a:pt x="219" y="0"/>
                      </a:lnTo>
                      <a:lnTo>
                        <a:pt x="1980" y="8"/>
                      </a:lnTo>
                      <a:lnTo>
                        <a:pt x="1872" y="335"/>
                      </a:lnTo>
                      <a:cubicBezTo>
                        <a:pt x="1845" y="488"/>
                        <a:pt x="1816" y="756"/>
                        <a:pt x="1815" y="928"/>
                      </a:cubicBezTo>
                      <a:cubicBezTo>
                        <a:pt x="1815" y="1251"/>
                        <a:pt x="1835" y="1219"/>
                        <a:pt x="1867" y="1369"/>
                      </a:cubicBezTo>
                      <a:lnTo>
                        <a:pt x="1980" y="1823"/>
                      </a:lnTo>
                      <a:lnTo>
                        <a:pt x="166" y="1823"/>
                      </a:lnTo>
                      <a:lnTo>
                        <a:pt x="46" y="1521"/>
                      </a:lnTo>
                      <a:cubicBezTo>
                        <a:pt x="26" y="1365"/>
                        <a:pt x="0" y="1200"/>
                        <a:pt x="0" y="888"/>
                      </a:cubicBezTo>
                      <a:cubicBezTo>
                        <a:pt x="0" y="576"/>
                        <a:pt x="58" y="335"/>
                        <a:pt x="58" y="335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C0C0C0">
                        <a:gamma/>
                        <a:tint val="0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257" name="Freeform 41">
                  <a:extLst>
                    <a:ext uri="{FF2B5EF4-FFF2-40B4-BE49-F238E27FC236}">
                      <a16:creationId xmlns:a16="http://schemas.microsoft.com/office/drawing/2014/main" id="{82B1C2F8-9404-4F1C-A516-6085725417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25" y="780"/>
                  <a:ext cx="1768" cy="1627"/>
                </a:xfrm>
                <a:custGeom>
                  <a:avLst/>
                  <a:gdLst>
                    <a:gd name="T0" fmla="*/ 58 w 1980"/>
                    <a:gd name="T1" fmla="*/ 335 h 1823"/>
                    <a:gd name="T2" fmla="*/ 219 w 1980"/>
                    <a:gd name="T3" fmla="*/ 0 h 1823"/>
                    <a:gd name="T4" fmla="*/ 1980 w 1980"/>
                    <a:gd name="T5" fmla="*/ 8 h 1823"/>
                    <a:gd name="T6" fmla="*/ 1872 w 1980"/>
                    <a:gd name="T7" fmla="*/ 335 h 1823"/>
                    <a:gd name="T8" fmla="*/ 1815 w 1980"/>
                    <a:gd name="T9" fmla="*/ 928 h 1823"/>
                    <a:gd name="T10" fmla="*/ 1867 w 1980"/>
                    <a:gd name="T11" fmla="*/ 1369 h 1823"/>
                    <a:gd name="T12" fmla="*/ 1980 w 1980"/>
                    <a:gd name="T13" fmla="*/ 1823 h 1823"/>
                    <a:gd name="T14" fmla="*/ 166 w 1980"/>
                    <a:gd name="T15" fmla="*/ 1823 h 1823"/>
                    <a:gd name="T16" fmla="*/ 46 w 1980"/>
                    <a:gd name="T17" fmla="*/ 1521 h 1823"/>
                    <a:gd name="T18" fmla="*/ 0 w 1980"/>
                    <a:gd name="T19" fmla="*/ 888 h 1823"/>
                    <a:gd name="T20" fmla="*/ 58 w 1980"/>
                    <a:gd name="T21" fmla="*/ 335 h 18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980" h="1823">
                      <a:moveTo>
                        <a:pt x="58" y="335"/>
                      </a:moveTo>
                      <a:lnTo>
                        <a:pt x="219" y="0"/>
                      </a:lnTo>
                      <a:lnTo>
                        <a:pt x="1980" y="8"/>
                      </a:lnTo>
                      <a:lnTo>
                        <a:pt x="1872" y="335"/>
                      </a:lnTo>
                      <a:cubicBezTo>
                        <a:pt x="1845" y="488"/>
                        <a:pt x="1816" y="756"/>
                        <a:pt x="1815" y="928"/>
                      </a:cubicBezTo>
                      <a:cubicBezTo>
                        <a:pt x="1815" y="1251"/>
                        <a:pt x="1835" y="1219"/>
                        <a:pt x="1867" y="1369"/>
                      </a:cubicBezTo>
                      <a:lnTo>
                        <a:pt x="1980" y="1823"/>
                      </a:lnTo>
                      <a:lnTo>
                        <a:pt x="166" y="1823"/>
                      </a:lnTo>
                      <a:lnTo>
                        <a:pt x="46" y="1521"/>
                      </a:lnTo>
                      <a:cubicBezTo>
                        <a:pt x="26" y="1365"/>
                        <a:pt x="0" y="1200"/>
                        <a:pt x="0" y="888"/>
                      </a:cubicBezTo>
                      <a:cubicBezTo>
                        <a:pt x="0" y="576"/>
                        <a:pt x="58" y="335"/>
                        <a:pt x="58" y="335"/>
                      </a:cubicBezTo>
                      <a:close/>
                    </a:path>
                  </a:pathLst>
                </a:custGeom>
                <a:solidFill>
                  <a:srgbClr val="969696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258" name="Rectangle 42">
                  <a:extLst>
                    <a:ext uri="{FF2B5EF4-FFF2-40B4-BE49-F238E27FC236}">
                      <a16:creationId xmlns:a16="http://schemas.microsoft.com/office/drawing/2014/main" id="{5BE7B0F1-D884-43E3-A14D-EA0B6EA8024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4" y="799"/>
                  <a:ext cx="95" cy="1709"/>
                </a:xfrm>
                <a:prstGeom prst="rect">
                  <a:avLst/>
                </a:prstGeom>
                <a:gradFill rotWithShape="1">
                  <a:gsLst>
                    <a:gs pos="0">
                      <a:srgbClr val="800000"/>
                    </a:gs>
                    <a:gs pos="50000">
                      <a:srgbClr val="800000">
                        <a:gamma/>
                        <a:shade val="63529"/>
                        <a:invGamma/>
                      </a:srgbClr>
                    </a:gs>
                    <a:gs pos="100000">
                      <a:srgbClr val="800000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259" name="Rectangle 43">
                  <a:extLst>
                    <a:ext uri="{FF2B5EF4-FFF2-40B4-BE49-F238E27FC236}">
                      <a16:creationId xmlns:a16="http://schemas.microsoft.com/office/drawing/2014/main" id="{3153525A-2AA8-43AC-936E-40D98DC1196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10" y="686"/>
                  <a:ext cx="102" cy="1822"/>
                </a:xfrm>
                <a:prstGeom prst="rect">
                  <a:avLst/>
                </a:prstGeom>
                <a:gradFill rotWithShape="1">
                  <a:gsLst>
                    <a:gs pos="0">
                      <a:srgbClr val="800000"/>
                    </a:gs>
                    <a:gs pos="50000">
                      <a:srgbClr val="800000">
                        <a:gamma/>
                        <a:shade val="63529"/>
                        <a:invGamma/>
                      </a:srgbClr>
                    </a:gs>
                    <a:gs pos="100000">
                      <a:srgbClr val="800000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260" name="Freeform 44">
                  <a:extLst>
                    <a:ext uri="{FF2B5EF4-FFF2-40B4-BE49-F238E27FC236}">
                      <a16:creationId xmlns:a16="http://schemas.microsoft.com/office/drawing/2014/main" id="{73D6A608-BFB8-4140-A57F-270B79542E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96" y="780"/>
                  <a:ext cx="1768" cy="1627"/>
                </a:xfrm>
                <a:custGeom>
                  <a:avLst/>
                  <a:gdLst>
                    <a:gd name="T0" fmla="*/ 58 w 1980"/>
                    <a:gd name="T1" fmla="*/ 335 h 1823"/>
                    <a:gd name="T2" fmla="*/ 219 w 1980"/>
                    <a:gd name="T3" fmla="*/ 0 h 1823"/>
                    <a:gd name="T4" fmla="*/ 1980 w 1980"/>
                    <a:gd name="T5" fmla="*/ 8 h 1823"/>
                    <a:gd name="T6" fmla="*/ 1872 w 1980"/>
                    <a:gd name="T7" fmla="*/ 335 h 1823"/>
                    <a:gd name="T8" fmla="*/ 1815 w 1980"/>
                    <a:gd name="T9" fmla="*/ 928 h 1823"/>
                    <a:gd name="T10" fmla="*/ 1867 w 1980"/>
                    <a:gd name="T11" fmla="*/ 1369 h 1823"/>
                    <a:gd name="T12" fmla="*/ 1980 w 1980"/>
                    <a:gd name="T13" fmla="*/ 1823 h 1823"/>
                    <a:gd name="T14" fmla="*/ 166 w 1980"/>
                    <a:gd name="T15" fmla="*/ 1823 h 1823"/>
                    <a:gd name="T16" fmla="*/ 46 w 1980"/>
                    <a:gd name="T17" fmla="*/ 1521 h 1823"/>
                    <a:gd name="T18" fmla="*/ 0 w 1980"/>
                    <a:gd name="T19" fmla="*/ 888 h 1823"/>
                    <a:gd name="T20" fmla="*/ 58 w 1980"/>
                    <a:gd name="T21" fmla="*/ 335 h 18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980" h="1823">
                      <a:moveTo>
                        <a:pt x="58" y="335"/>
                      </a:moveTo>
                      <a:lnTo>
                        <a:pt x="219" y="0"/>
                      </a:lnTo>
                      <a:lnTo>
                        <a:pt x="1980" y="8"/>
                      </a:lnTo>
                      <a:lnTo>
                        <a:pt x="1872" y="335"/>
                      </a:lnTo>
                      <a:cubicBezTo>
                        <a:pt x="1845" y="488"/>
                        <a:pt x="1816" y="756"/>
                        <a:pt x="1815" y="928"/>
                      </a:cubicBezTo>
                      <a:cubicBezTo>
                        <a:pt x="1815" y="1251"/>
                        <a:pt x="1835" y="1219"/>
                        <a:pt x="1867" y="1369"/>
                      </a:cubicBezTo>
                      <a:lnTo>
                        <a:pt x="1980" y="1823"/>
                      </a:lnTo>
                      <a:lnTo>
                        <a:pt x="166" y="1823"/>
                      </a:lnTo>
                      <a:lnTo>
                        <a:pt x="46" y="1521"/>
                      </a:lnTo>
                      <a:cubicBezTo>
                        <a:pt x="26" y="1365"/>
                        <a:pt x="0" y="1200"/>
                        <a:pt x="0" y="888"/>
                      </a:cubicBezTo>
                      <a:cubicBezTo>
                        <a:pt x="0" y="576"/>
                        <a:pt x="58" y="335"/>
                        <a:pt x="58" y="335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C0C0C0">
                        <a:gamma/>
                        <a:tint val="0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261" name="Rectangle 45">
                  <a:extLst>
                    <a:ext uri="{FF2B5EF4-FFF2-40B4-BE49-F238E27FC236}">
                      <a16:creationId xmlns:a16="http://schemas.microsoft.com/office/drawing/2014/main" id="{5649C750-9446-432B-834B-17B182316ED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66" y="459"/>
                  <a:ext cx="114" cy="2041"/>
                </a:xfrm>
                <a:prstGeom prst="rect">
                  <a:avLst/>
                </a:prstGeom>
                <a:gradFill rotWithShape="1">
                  <a:gsLst>
                    <a:gs pos="0">
                      <a:srgbClr val="993300">
                        <a:gamma/>
                        <a:shade val="46275"/>
                        <a:invGamma/>
                      </a:srgbClr>
                    </a:gs>
                    <a:gs pos="50000">
                      <a:srgbClr val="993300"/>
                    </a:gs>
                    <a:gs pos="100000">
                      <a:srgbClr val="9933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262" name="Oval 46">
                  <a:extLst>
                    <a:ext uri="{FF2B5EF4-FFF2-40B4-BE49-F238E27FC236}">
                      <a16:creationId xmlns:a16="http://schemas.microsoft.com/office/drawing/2014/main" id="{98EA3D44-675B-428C-B753-A3765CC5D9B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6" y="1990"/>
                  <a:ext cx="339" cy="453"/>
                </a:xfrm>
                <a:prstGeom prst="ellipse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263" name="Oval 47">
                  <a:extLst>
                    <a:ext uri="{FF2B5EF4-FFF2-40B4-BE49-F238E27FC236}">
                      <a16:creationId xmlns:a16="http://schemas.microsoft.com/office/drawing/2014/main" id="{7D8A9864-7234-4B7C-A298-650AB9B8FB2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19" y="1990"/>
                  <a:ext cx="340" cy="453"/>
                </a:xfrm>
                <a:prstGeom prst="ellipse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264" name="Freeform 48">
                  <a:extLst>
                    <a:ext uri="{FF2B5EF4-FFF2-40B4-BE49-F238E27FC236}">
                      <a16:creationId xmlns:a16="http://schemas.microsoft.com/office/drawing/2014/main" id="{80BBE9DE-021E-431D-B2F5-B603C9E1E5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06" y="2444"/>
                  <a:ext cx="3628" cy="1417"/>
                </a:xfrm>
                <a:custGeom>
                  <a:avLst/>
                  <a:gdLst>
                    <a:gd name="T0" fmla="*/ 226 w 3628"/>
                    <a:gd name="T1" fmla="*/ 1417 h 1417"/>
                    <a:gd name="T2" fmla="*/ 113 w 3628"/>
                    <a:gd name="T3" fmla="*/ 1190 h 1417"/>
                    <a:gd name="T4" fmla="*/ 0 w 3628"/>
                    <a:gd name="T5" fmla="*/ 737 h 1417"/>
                    <a:gd name="T6" fmla="*/ 0 w 3628"/>
                    <a:gd name="T7" fmla="*/ 0 h 1417"/>
                    <a:gd name="T8" fmla="*/ 3628 w 3628"/>
                    <a:gd name="T9" fmla="*/ 0 h 1417"/>
                    <a:gd name="T10" fmla="*/ 3628 w 3628"/>
                    <a:gd name="T11" fmla="*/ 737 h 1417"/>
                    <a:gd name="T12" fmla="*/ 3515 w 3628"/>
                    <a:gd name="T13" fmla="*/ 1190 h 1417"/>
                    <a:gd name="T14" fmla="*/ 3402 w 3628"/>
                    <a:gd name="T15" fmla="*/ 1417 h 1417"/>
                    <a:gd name="T16" fmla="*/ 226 w 3628"/>
                    <a:gd name="T17" fmla="*/ 1417 h 14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628" h="1417">
                      <a:moveTo>
                        <a:pt x="226" y="1417"/>
                      </a:moveTo>
                      <a:lnTo>
                        <a:pt x="113" y="1190"/>
                      </a:lnTo>
                      <a:lnTo>
                        <a:pt x="0" y="737"/>
                      </a:lnTo>
                      <a:lnTo>
                        <a:pt x="0" y="0"/>
                      </a:lnTo>
                      <a:lnTo>
                        <a:pt x="3628" y="0"/>
                      </a:lnTo>
                      <a:lnTo>
                        <a:pt x="3628" y="737"/>
                      </a:lnTo>
                      <a:lnTo>
                        <a:pt x="3515" y="1190"/>
                      </a:lnTo>
                      <a:lnTo>
                        <a:pt x="3402" y="1417"/>
                      </a:lnTo>
                      <a:lnTo>
                        <a:pt x="226" y="1417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9900">
                        <a:gamma/>
                        <a:tint val="73725"/>
                        <a:invGamma/>
                      </a:srgbClr>
                    </a:gs>
                    <a:gs pos="100000">
                      <a:srgbClr val="FF99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265" name="Rectangle 49">
                  <a:extLst>
                    <a:ext uri="{FF2B5EF4-FFF2-40B4-BE49-F238E27FC236}">
                      <a16:creationId xmlns:a16="http://schemas.microsoft.com/office/drawing/2014/main" id="{82EFEDBC-2344-4169-8E1D-35E0634496C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46" y="2444"/>
                  <a:ext cx="3288" cy="56"/>
                </a:xfrm>
                <a:prstGeom prst="rect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266" name="Rectangle 50">
                  <a:extLst>
                    <a:ext uri="{FF2B5EF4-FFF2-40B4-BE49-F238E27FC236}">
                      <a16:creationId xmlns:a16="http://schemas.microsoft.com/office/drawing/2014/main" id="{AAB9815D-4912-477D-9B47-21830C058D9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49" y="2444"/>
                  <a:ext cx="283" cy="56"/>
                </a:xfrm>
                <a:prstGeom prst="rect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267" name="Rectangle 51">
                  <a:extLst>
                    <a:ext uri="{FF2B5EF4-FFF2-40B4-BE49-F238E27FC236}">
                      <a16:creationId xmlns:a16="http://schemas.microsoft.com/office/drawing/2014/main" id="{09CE29BB-67BA-4563-936E-7327D445DFD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46" y="2727"/>
                  <a:ext cx="3288" cy="56"/>
                </a:xfrm>
                <a:prstGeom prst="rect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268" name="Rectangle 52">
                  <a:extLst>
                    <a:ext uri="{FF2B5EF4-FFF2-40B4-BE49-F238E27FC236}">
                      <a16:creationId xmlns:a16="http://schemas.microsoft.com/office/drawing/2014/main" id="{CF9983DA-56F4-4C31-8E16-7A95C2B1F8B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49" y="2727"/>
                  <a:ext cx="283" cy="57"/>
                </a:xfrm>
                <a:prstGeom prst="rect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269" name="Rectangle 53">
                  <a:extLst>
                    <a:ext uri="{FF2B5EF4-FFF2-40B4-BE49-F238E27FC236}">
                      <a16:creationId xmlns:a16="http://schemas.microsoft.com/office/drawing/2014/main" id="{5960E4A9-CEB7-42C6-A97C-6C42FE63C42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46" y="3011"/>
                  <a:ext cx="3288" cy="56"/>
                </a:xfrm>
                <a:prstGeom prst="rect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270" name="Rectangle 54">
                  <a:extLst>
                    <a:ext uri="{FF2B5EF4-FFF2-40B4-BE49-F238E27FC236}">
                      <a16:creationId xmlns:a16="http://schemas.microsoft.com/office/drawing/2014/main" id="{30A223EE-3C42-4A33-846F-12B5DBA323E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49" y="3011"/>
                  <a:ext cx="283" cy="56"/>
                </a:xfrm>
                <a:prstGeom prst="rect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271" name="Rectangle 55">
                  <a:extLst>
                    <a:ext uri="{FF2B5EF4-FFF2-40B4-BE49-F238E27FC236}">
                      <a16:creationId xmlns:a16="http://schemas.microsoft.com/office/drawing/2014/main" id="{1309D9C4-342D-43AE-9B99-DF98009C28D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46" y="3294"/>
                  <a:ext cx="3231" cy="57"/>
                </a:xfrm>
                <a:prstGeom prst="rect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272" name="Rectangle 56">
                  <a:extLst>
                    <a:ext uri="{FF2B5EF4-FFF2-40B4-BE49-F238E27FC236}">
                      <a16:creationId xmlns:a16="http://schemas.microsoft.com/office/drawing/2014/main" id="{1ABD0BF0-7191-4426-8904-B061673E4CD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6" y="3294"/>
                  <a:ext cx="282" cy="57"/>
                </a:xfrm>
                <a:prstGeom prst="rect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273" name="Rectangle 57">
                  <a:extLst>
                    <a:ext uri="{FF2B5EF4-FFF2-40B4-BE49-F238E27FC236}">
                      <a16:creationId xmlns:a16="http://schemas.microsoft.com/office/drawing/2014/main" id="{E38013FA-F1CE-4395-9FD4-A570AE83C05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59" y="3578"/>
                  <a:ext cx="3062" cy="56"/>
                </a:xfrm>
                <a:prstGeom prst="rect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274" name="Rectangle 58">
                  <a:extLst>
                    <a:ext uri="{FF2B5EF4-FFF2-40B4-BE49-F238E27FC236}">
                      <a16:creationId xmlns:a16="http://schemas.microsoft.com/office/drawing/2014/main" id="{3126D7A0-D352-4B57-8A1D-007C01DA9D2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62" y="3578"/>
                  <a:ext cx="340" cy="56"/>
                </a:xfrm>
                <a:prstGeom prst="rect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275" name="Freeform 59">
                  <a:extLst>
                    <a:ext uri="{FF2B5EF4-FFF2-40B4-BE49-F238E27FC236}">
                      <a16:creationId xmlns:a16="http://schemas.microsoft.com/office/drawing/2014/main" id="{49E2D142-C0DB-4157-8ECA-1150C34302C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89" y="2387"/>
                  <a:ext cx="340" cy="1474"/>
                </a:xfrm>
                <a:custGeom>
                  <a:avLst/>
                  <a:gdLst>
                    <a:gd name="T0" fmla="*/ 227 w 340"/>
                    <a:gd name="T1" fmla="*/ 1474 h 1474"/>
                    <a:gd name="T2" fmla="*/ 113 w 340"/>
                    <a:gd name="T3" fmla="*/ 1247 h 1474"/>
                    <a:gd name="T4" fmla="*/ 0 w 340"/>
                    <a:gd name="T5" fmla="*/ 794 h 1474"/>
                    <a:gd name="T6" fmla="*/ 0 w 340"/>
                    <a:gd name="T7" fmla="*/ 0 h 1474"/>
                    <a:gd name="T8" fmla="*/ 113 w 340"/>
                    <a:gd name="T9" fmla="*/ 0 h 1474"/>
                    <a:gd name="T10" fmla="*/ 113 w 340"/>
                    <a:gd name="T11" fmla="*/ 794 h 1474"/>
                    <a:gd name="T12" fmla="*/ 227 w 340"/>
                    <a:gd name="T13" fmla="*/ 1247 h 1474"/>
                    <a:gd name="T14" fmla="*/ 340 w 340"/>
                    <a:gd name="T15" fmla="*/ 1474 h 1474"/>
                    <a:gd name="T16" fmla="*/ 227 w 340"/>
                    <a:gd name="T17" fmla="*/ 1474 h 14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40" h="1474">
                      <a:moveTo>
                        <a:pt x="227" y="1474"/>
                      </a:moveTo>
                      <a:lnTo>
                        <a:pt x="113" y="1247"/>
                      </a:lnTo>
                      <a:lnTo>
                        <a:pt x="0" y="794"/>
                      </a:lnTo>
                      <a:lnTo>
                        <a:pt x="0" y="0"/>
                      </a:lnTo>
                      <a:lnTo>
                        <a:pt x="113" y="0"/>
                      </a:lnTo>
                      <a:lnTo>
                        <a:pt x="113" y="794"/>
                      </a:lnTo>
                      <a:lnTo>
                        <a:pt x="227" y="1247"/>
                      </a:lnTo>
                      <a:lnTo>
                        <a:pt x="340" y="1474"/>
                      </a:lnTo>
                      <a:lnTo>
                        <a:pt x="227" y="1474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9900"/>
                    </a:gs>
                    <a:gs pos="100000">
                      <a:srgbClr val="FF99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276" name="Freeform 60">
                  <a:extLst>
                    <a:ext uri="{FF2B5EF4-FFF2-40B4-BE49-F238E27FC236}">
                      <a16:creationId xmlns:a16="http://schemas.microsoft.com/office/drawing/2014/main" id="{8A4A15B2-8A82-455B-9A36-BADAB4A295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32" y="2387"/>
                  <a:ext cx="340" cy="1474"/>
                </a:xfrm>
                <a:custGeom>
                  <a:avLst/>
                  <a:gdLst>
                    <a:gd name="T0" fmla="*/ 227 w 340"/>
                    <a:gd name="T1" fmla="*/ 1474 h 1474"/>
                    <a:gd name="T2" fmla="*/ 113 w 340"/>
                    <a:gd name="T3" fmla="*/ 1247 h 1474"/>
                    <a:gd name="T4" fmla="*/ 0 w 340"/>
                    <a:gd name="T5" fmla="*/ 794 h 1474"/>
                    <a:gd name="T6" fmla="*/ 0 w 340"/>
                    <a:gd name="T7" fmla="*/ 0 h 1474"/>
                    <a:gd name="T8" fmla="*/ 113 w 340"/>
                    <a:gd name="T9" fmla="*/ 0 h 1474"/>
                    <a:gd name="T10" fmla="*/ 113 w 340"/>
                    <a:gd name="T11" fmla="*/ 794 h 1474"/>
                    <a:gd name="T12" fmla="*/ 227 w 340"/>
                    <a:gd name="T13" fmla="*/ 1247 h 1474"/>
                    <a:gd name="T14" fmla="*/ 340 w 340"/>
                    <a:gd name="T15" fmla="*/ 1474 h 1474"/>
                    <a:gd name="T16" fmla="*/ 227 w 340"/>
                    <a:gd name="T17" fmla="*/ 1474 h 14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40" h="1474">
                      <a:moveTo>
                        <a:pt x="227" y="1474"/>
                      </a:moveTo>
                      <a:lnTo>
                        <a:pt x="113" y="1247"/>
                      </a:lnTo>
                      <a:lnTo>
                        <a:pt x="0" y="794"/>
                      </a:lnTo>
                      <a:lnTo>
                        <a:pt x="0" y="0"/>
                      </a:lnTo>
                      <a:lnTo>
                        <a:pt x="113" y="0"/>
                      </a:lnTo>
                      <a:lnTo>
                        <a:pt x="113" y="794"/>
                      </a:lnTo>
                      <a:lnTo>
                        <a:pt x="227" y="1247"/>
                      </a:lnTo>
                      <a:lnTo>
                        <a:pt x="340" y="1474"/>
                      </a:lnTo>
                      <a:lnTo>
                        <a:pt x="227" y="1474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277" name="Freeform 61">
                  <a:extLst>
                    <a:ext uri="{FF2B5EF4-FFF2-40B4-BE49-F238E27FC236}">
                      <a16:creationId xmlns:a16="http://schemas.microsoft.com/office/drawing/2014/main" id="{A0BEFA63-3D10-4BBF-BBB8-2943A905755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51" y="2387"/>
                  <a:ext cx="340" cy="1474"/>
                </a:xfrm>
                <a:custGeom>
                  <a:avLst/>
                  <a:gdLst>
                    <a:gd name="T0" fmla="*/ 113 w 340"/>
                    <a:gd name="T1" fmla="*/ 1474 h 1474"/>
                    <a:gd name="T2" fmla="*/ 226 w 340"/>
                    <a:gd name="T3" fmla="*/ 1247 h 1474"/>
                    <a:gd name="T4" fmla="*/ 340 w 340"/>
                    <a:gd name="T5" fmla="*/ 794 h 1474"/>
                    <a:gd name="T6" fmla="*/ 340 w 340"/>
                    <a:gd name="T7" fmla="*/ 0 h 1474"/>
                    <a:gd name="T8" fmla="*/ 226 w 340"/>
                    <a:gd name="T9" fmla="*/ 0 h 1474"/>
                    <a:gd name="T10" fmla="*/ 226 w 340"/>
                    <a:gd name="T11" fmla="*/ 794 h 1474"/>
                    <a:gd name="T12" fmla="*/ 113 w 340"/>
                    <a:gd name="T13" fmla="*/ 1247 h 1474"/>
                    <a:gd name="T14" fmla="*/ 0 w 340"/>
                    <a:gd name="T15" fmla="*/ 1474 h 1474"/>
                    <a:gd name="T16" fmla="*/ 113 w 340"/>
                    <a:gd name="T17" fmla="*/ 1474 h 14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40" h="1474">
                      <a:moveTo>
                        <a:pt x="113" y="1474"/>
                      </a:moveTo>
                      <a:lnTo>
                        <a:pt x="226" y="1247"/>
                      </a:lnTo>
                      <a:lnTo>
                        <a:pt x="340" y="794"/>
                      </a:lnTo>
                      <a:lnTo>
                        <a:pt x="340" y="0"/>
                      </a:lnTo>
                      <a:lnTo>
                        <a:pt x="226" y="0"/>
                      </a:lnTo>
                      <a:lnTo>
                        <a:pt x="226" y="794"/>
                      </a:lnTo>
                      <a:lnTo>
                        <a:pt x="113" y="1247"/>
                      </a:lnTo>
                      <a:lnTo>
                        <a:pt x="0" y="1474"/>
                      </a:lnTo>
                      <a:lnTo>
                        <a:pt x="113" y="1474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9900"/>
                    </a:gs>
                    <a:gs pos="100000">
                      <a:srgbClr val="FF99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278" name="Freeform 62">
                  <a:extLst>
                    <a:ext uri="{FF2B5EF4-FFF2-40B4-BE49-F238E27FC236}">
                      <a16:creationId xmlns:a16="http://schemas.microsoft.com/office/drawing/2014/main" id="{4126875F-DC23-4B35-B49C-984F098D0E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08" y="2387"/>
                  <a:ext cx="340" cy="1474"/>
                </a:xfrm>
                <a:custGeom>
                  <a:avLst/>
                  <a:gdLst>
                    <a:gd name="T0" fmla="*/ 113 w 340"/>
                    <a:gd name="T1" fmla="*/ 1474 h 1474"/>
                    <a:gd name="T2" fmla="*/ 226 w 340"/>
                    <a:gd name="T3" fmla="*/ 1247 h 1474"/>
                    <a:gd name="T4" fmla="*/ 340 w 340"/>
                    <a:gd name="T5" fmla="*/ 794 h 1474"/>
                    <a:gd name="T6" fmla="*/ 340 w 340"/>
                    <a:gd name="T7" fmla="*/ 0 h 1474"/>
                    <a:gd name="T8" fmla="*/ 226 w 340"/>
                    <a:gd name="T9" fmla="*/ 0 h 1474"/>
                    <a:gd name="T10" fmla="*/ 226 w 340"/>
                    <a:gd name="T11" fmla="*/ 794 h 1474"/>
                    <a:gd name="T12" fmla="*/ 113 w 340"/>
                    <a:gd name="T13" fmla="*/ 1247 h 1474"/>
                    <a:gd name="T14" fmla="*/ 0 w 340"/>
                    <a:gd name="T15" fmla="*/ 1474 h 1474"/>
                    <a:gd name="T16" fmla="*/ 113 w 340"/>
                    <a:gd name="T17" fmla="*/ 1474 h 14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40" h="1474">
                      <a:moveTo>
                        <a:pt x="113" y="1474"/>
                      </a:moveTo>
                      <a:lnTo>
                        <a:pt x="226" y="1247"/>
                      </a:lnTo>
                      <a:lnTo>
                        <a:pt x="340" y="794"/>
                      </a:lnTo>
                      <a:lnTo>
                        <a:pt x="340" y="0"/>
                      </a:lnTo>
                      <a:lnTo>
                        <a:pt x="226" y="0"/>
                      </a:lnTo>
                      <a:lnTo>
                        <a:pt x="226" y="794"/>
                      </a:lnTo>
                      <a:lnTo>
                        <a:pt x="113" y="1247"/>
                      </a:lnTo>
                      <a:lnTo>
                        <a:pt x="0" y="1474"/>
                      </a:lnTo>
                      <a:lnTo>
                        <a:pt x="113" y="1474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279" name="Oval 63">
                  <a:extLst>
                    <a:ext uri="{FF2B5EF4-FFF2-40B4-BE49-F238E27FC236}">
                      <a16:creationId xmlns:a16="http://schemas.microsoft.com/office/drawing/2014/main" id="{1DEEB367-D3D8-4958-B686-7A341184632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76" y="2103"/>
                  <a:ext cx="170" cy="284"/>
                </a:xfrm>
                <a:prstGeom prst="ellipse">
                  <a:avLst/>
                </a:prstGeom>
                <a:noFill/>
                <a:ln w="19050">
                  <a:solidFill>
                    <a:srgbClr val="FF66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280" name="Oval 64">
                  <a:extLst>
                    <a:ext uri="{FF2B5EF4-FFF2-40B4-BE49-F238E27FC236}">
                      <a16:creationId xmlns:a16="http://schemas.microsoft.com/office/drawing/2014/main" id="{75EEE7CB-808C-464D-A4AC-552C71CF557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76" y="2160"/>
                  <a:ext cx="113" cy="171"/>
                </a:xfrm>
                <a:prstGeom prst="ellipse">
                  <a:avLst/>
                </a:prstGeom>
                <a:noFill/>
                <a:ln w="19050">
                  <a:solidFill>
                    <a:srgbClr val="FF66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281" name="Freeform 65">
                  <a:extLst>
                    <a:ext uri="{FF2B5EF4-FFF2-40B4-BE49-F238E27FC236}">
                      <a16:creationId xmlns:a16="http://schemas.microsoft.com/office/drawing/2014/main" id="{4F804D4B-033C-4205-A818-8277C41D49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59" y="572"/>
                  <a:ext cx="1980" cy="1823"/>
                </a:xfrm>
                <a:custGeom>
                  <a:avLst/>
                  <a:gdLst>
                    <a:gd name="T0" fmla="*/ 58 w 1980"/>
                    <a:gd name="T1" fmla="*/ 335 h 1823"/>
                    <a:gd name="T2" fmla="*/ 219 w 1980"/>
                    <a:gd name="T3" fmla="*/ 0 h 1823"/>
                    <a:gd name="T4" fmla="*/ 1980 w 1980"/>
                    <a:gd name="T5" fmla="*/ 8 h 1823"/>
                    <a:gd name="T6" fmla="*/ 1872 w 1980"/>
                    <a:gd name="T7" fmla="*/ 335 h 1823"/>
                    <a:gd name="T8" fmla="*/ 1815 w 1980"/>
                    <a:gd name="T9" fmla="*/ 928 h 1823"/>
                    <a:gd name="T10" fmla="*/ 1867 w 1980"/>
                    <a:gd name="T11" fmla="*/ 1369 h 1823"/>
                    <a:gd name="T12" fmla="*/ 1980 w 1980"/>
                    <a:gd name="T13" fmla="*/ 1823 h 1823"/>
                    <a:gd name="T14" fmla="*/ 166 w 1980"/>
                    <a:gd name="T15" fmla="*/ 1823 h 1823"/>
                    <a:gd name="T16" fmla="*/ 46 w 1980"/>
                    <a:gd name="T17" fmla="*/ 1521 h 1823"/>
                    <a:gd name="T18" fmla="*/ 0 w 1980"/>
                    <a:gd name="T19" fmla="*/ 888 h 1823"/>
                    <a:gd name="T20" fmla="*/ 58 w 1980"/>
                    <a:gd name="T21" fmla="*/ 335 h 18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980" h="1823">
                      <a:moveTo>
                        <a:pt x="58" y="335"/>
                      </a:moveTo>
                      <a:lnTo>
                        <a:pt x="219" y="0"/>
                      </a:lnTo>
                      <a:lnTo>
                        <a:pt x="1980" y="8"/>
                      </a:lnTo>
                      <a:lnTo>
                        <a:pt x="1872" y="335"/>
                      </a:lnTo>
                      <a:cubicBezTo>
                        <a:pt x="1845" y="488"/>
                        <a:pt x="1816" y="756"/>
                        <a:pt x="1815" y="928"/>
                      </a:cubicBezTo>
                      <a:cubicBezTo>
                        <a:pt x="1815" y="1251"/>
                        <a:pt x="1835" y="1219"/>
                        <a:pt x="1867" y="1369"/>
                      </a:cubicBezTo>
                      <a:lnTo>
                        <a:pt x="1980" y="1823"/>
                      </a:lnTo>
                      <a:lnTo>
                        <a:pt x="166" y="1823"/>
                      </a:lnTo>
                      <a:lnTo>
                        <a:pt x="46" y="1521"/>
                      </a:lnTo>
                      <a:cubicBezTo>
                        <a:pt x="26" y="1365"/>
                        <a:pt x="0" y="1200"/>
                        <a:pt x="0" y="888"/>
                      </a:cubicBezTo>
                      <a:cubicBezTo>
                        <a:pt x="0" y="576"/>
                        <a:pt x="58" y="335"/>
                        <a:pt x="58" y="335"/>
                      </a:cubicBezTo>
                      <a:close/>
                    </a:path>
                  </a:pathLst>
                </a:custGeom>
                <a:solidFill>
                  <a:srgbClr val="969696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282" name="Freeform 66">
                  <a:extLst>
                    <a:ext uri="{FF2B5EF4-FFF2-40B4-BE49-F238E27FC236}">
                      <a16:creationId xmlns:a16="http://schemas.microsoft.com/office/drawing/2014/main" id="{B92BBDEE-39AC-4943-AE6F-3151A184839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06" y="564"/>
                  <a:ext cx="1980" cy="1823"/>
                </a:xfrm>
                <a:custGeom>
                  <a:avLst/>
                  <a:gdLst>
                    <a:gd name="T0" fmla="*/ 58 w 1980"/>
                    <a:gd name="T1" fmla="*/ 335 h 1823"/>
                    <a:gd name="T2" fmla="*/ 219 w 1980"/>
                    <a:gd name="T3" fmla="*/ 0 h 1823"/>
                    <a:gd name="T4" fmla="*/ 1980 w 1980"/>
                    <a:gd name="T5" fmla="*/ 8 h 1823"/>
                    <a:gd name="T6" fmla="*/ 1872 w 1980"/>
                    <a:gd name="T7" fmla="*/ 335 h 1823"/>
                    <a:gd name="T8" fmla="*/ 1815 w 1980"/>
                    <a:gd name="T9" fmla="*/ 928 h 1823"/>
                    <a:gd name="T10" fmla="*/ 1867 w 1980"/>
                    <a:gd name="T11" fmla="*/ 1369 h 1823"/>
                    <a:gd name="T12" fmla="*/ 1980 w 1980"/>
                    <a:gd name="T13" fmla="*/ 1823 h 1823"/>
                    <a:gd name="T14" fmla="*/ 166 w 1980"/>
                    <a:gd name="T15" fmla="*/ 1823 h 1823"/>
                    <a:gd name="T16" fmla="*/ 46 w 1980"/>
                    <a:gd name="T17" fmla="*/ 1521 h 1823"/>
                    <a:gd name="T18" fmla="*/ 0 w 1980"/>
                    <a:gd name="T19" fmla="*/ 888 h 1823"/>
                    <a:gd name="T20" fmla="*/ 58 w 1980"/>
                    <a:gd name="T21" fmla="*/ 335 h 18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980" h="1823">
                      <a:moveTo>
                        <a:pt x="58" y="335"/>
                      </a:moveTo>
                      <a:lnTo>
                        <a:pt x="219" y="0"/>
                      </a:lnTo>
                      <a:lnTo>
                        <a:pt x="1980" y="8"/>
                      </a:lnTo>
                      <a:lnTo>
                        <a:pt x="1872" y="335"/>
                      </a:lnTo>
                      <a:cubicBezTo>
                        <a:pt x="1845" y="488"/>
                        <a:pt x="1816" y="756"/>
                        <a:pt x="1815" y="928"/>
                      </a:cubicBezTo>
                      <a:cubicBezTo>
                        <a:pt x="1815" y="1251"/>
                        <a:pt x="1835" y="1219"/>
                        <a:pt x="1867" y="1369"/>
                      </a:cubicBezTo>
                      <a:lnTo>
                        <a:pt x="1980" y="1823"/>
                      </a:lnTo>
                      <a:lnTo>
                        <a:pt x="166" y="1823"/>
                      </a:lnTo>
                      <a:lnTo>
                        <a:pt x="46" y="1521"/>
                      </a:lnTo>
                      <a:cubicBezTo>
                        <a:pt x="26" y="1365"/>
                        <a:pt x="0" y="1200"/>
                        <a:pt x="0" y="888"/>
                      </a:cubicBezTo>
                      <a:cubicBezTo>
                        <a:pt x="0" y="576"/>
                        <a:pt x="58" y="335"/>
                        <a:pt x="58" y="335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C0C0C0">
                        <a:gamma/>
                        <a:tint val="0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9283" name="Group 67">
            <a:extLst>
              <a:ext uri="{FF2B5EF4-FFF2-40B4-BE49-F238E27FC236}">
                <a16:creationId xmlns:a16="http://schemas.microsoft.com/office/drawing/2014/main" id="{51A97A17-ED39-4481-856E-4570DC60CC33}"/>
              </a:ext>
            </a:extLst>
          </p:cNvPr>
          <p:cNvGrpSpPr>
            <a:grpSpLocks/>
          </p:cNvGrpSpPr>
          <p:nvPr/>
        </p:nvGrpSpPr>
        <p:grpSpPr bwMode="auto">
          <a:xfrm>
            <a:off x="722313" y="817563"/>
            <a:ext cx="2871787" cy="660400"/>
            <a:chOff x="7038" y="918"/>
            <a:chExt cx="1988" cy="457"/>
          </a:xfrm>
        </p:grpSpPr>
        <p:sp>
          <p:nvSpPr>
            <p:cNvPr id="9284" name="Rectangle 68">
              <a:extLst>
                <a:ext uri="{FF2B5EF4-FFF2-40B4-BE49-F238E27FC236}">
                  <a16:creationId xmlns:a16="http://schemas.microsoft.com/office/drawing/2014/main" id="{7DD3F2ED-C63B-49C1-8EC4-583C04E8B6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53" y="918"/>
              <a:ext cx="457" cy="45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85" name="Rectangle 69">
              <a:extLst>
                <a:ext uri="{FF2B5EF4-FFF2-40B4-BE49-F238E27FC236}">
                  <a16:creationId xmlns:a16="http://schemas.microsoft.com/office/drawing/2014/main" id="{96C988F1-B407-4DFE-B3C3-333A694B12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9" y="918"/>
              <a:ext cx="457" cy="45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86" name="Rectangle 70">
              <a:extLst>
                <a:ext uri="{FF2B5EF4-FFF2-40B4-BE49-F238E27FC236}">
                  <a16:creationId xmlns:a16="http://schemas.microsoft.com/office/drawing/2014/main" id="{AE9F85FC-835D-40AF-B147-83C778D142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38" y="918"/>
              <a:ext cx="457" cy="45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87" name="Rectangle 71">
              <a:extLst>
                <a:ext uri="{FF2B5EF4-FFF2-40B4-BE49-F238E27FC236}">
                  <a16:creationId xmlns:a16="http://schemas.microsoft.com/office/drawing/2014/main" id="{7D2B4963-9A8C-4CD0-B302-722CE6B62E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8" y="918"/>
              <a:ext cx="457" cy="45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88" name="WordArt 72">
              <a:extLst>
                <a:ext uri="{FF2B5EF4-FFF2-40B4-BE49-F238E27FC236}">
                  <a16:creationId xmlns:a16="http://schemas.microsoft.com/office/drawing/2014/main" id="{FCF022D3-8197-4AD4-996C-54763359CD6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04" y="969"/>
              <a:ext cx="355" cy="35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</a:t>
              </a:r>
            </a:p>
          </p:txBody>
        </p:sp>
        <p:sp>
          <p:nvSpPr>
            <p:cNvPr id="9289" name="WordArt 73">
              <a:extLst>
                <a:ext uri="{FF2B5EF4-FFF2-40B4-BE49-F238E27FC236}">
                  <a16:creationId xmlns:a16="http://schemas.microsoft.com/office/drawing/2014/main" id="{47CDDA92-C0BA-4FC3-A0C9-8AB975F5D9D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89" y="969"/>
              <a:ext cx="355" cy="35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船</a:t>
              </a:r>
            </a:p>
          </p:txBody>
        </p:sp>
        <p:sp>
          <p:nvSpPr>
            <p:cNvPr id="9290" name="WordArt 74">
              <a:extLst>
                <a:ext uri="{FF2B5EF4-FFF2-40B4-BE49-F238E27FC236}">
                  <a16:creationId xmlns:a16="http://schemas.microsoft.com/office/drawing/2014/main" id="{40CDDF5D-330A-408A-8E73-45FACFAD108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620" y="969"/>
              <a:ext cx="355" cy="35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策</a:t>
              </a:r>
            </a:p>
          </p:txBody>
        </p:sp>
        <p:sp>
          <p:nvSpPr>
            <p:cNvPr id="9291" name="WordArt 75">
              <a:extLst>
                <a:ext uri="{FF2B5EF4-FFF2-40B4-BE49-F238E27FC236}">
                  <a16:creationId xmlns:a16="http://schemas.microsoft.com/office/drawing/2014/main" id="{9B5675BD-5853-4C98-A6D9-E925B6617D9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599" y="969"/>
              <a:ext cx="355" cy="35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AutoShape 3">
            <a:extLst>
              <a:ext uri="{FF2B5EF4-FFF2-40B4-BE49-F238E27FC236}">
                <a16:creationId xmlns:a16="http://schemas.microsoft.com/office/drawing/2014/main" id="{D47BF64A-FAC6-46B2-8098-AA73FB3117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1825" y="998538"/>
            <a:ext cx="8731250" cy="4770437"/>
          </a:xfrm>
          <a:prstGeom prst="roundRect">
            <a:avLst>
              <a:gd name="adj" fmla="val 4792"/>
            </a:avLst>
          </a:prstGeom>
          <a:gradFill rotWithShape="1">
            <a:gsLst>
              <a:gs pos="0">
                <a:srgbClr val="3366FF"/>
              </a:gs>
              <a:gs pos="100000">
                <a:srgbClr val="3366FF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10249" name="Group 9">
            <a:extLst>
              <a:ext uri="{FF2B5EF4-FFF2-40B4-BE49-F238E27FC236}">
                <a16:creationId xmlns:a16="http://schemas.microsoft.com/office/drawing/2014/main" id="{4A9A7220-4F73-4FC6-91B5-14FAF5ED914A}"/>
              </a:ext>
            </a:extLst>
          </p:cNvPr>
          <p:cNvGrpSpPr>
            <a:grpSpLocks/>
          </p:cNvGrpSpPr>
          <p:nvPr/>
        </p:nvGrpSpPr>
        <p:grpSpPr bwMode="auto">
          <a:xfrm>
            <a:off x="631825" y="5229225"/>
            <a:ext cx="8731250" cy="720725"/>
            <a:chOff x="398" y="2778"/>
            <a:chExt cx="5444" cy="686"/>
          </a:xfrm>
        </p:grpSpPr>
        <p:sp>
          <p:nvSpPr>
            <p:cNvPr id="10244" name="Freeform 4">
              <a:extLst>
                <a:ext uri="{FF2B5EF4-FFF2-40B4-BE49-F238E27FC236}">
                  <a16:creationId xmlns:a16="http://schemas.microsoft.com/office/drawing/2014/main" id="{D97FBCF2-87B9-4C09-AC2C-5CCC4E7C30A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2778"/>
              <a:ext cx="5444" cy="327"/>
            </a:xfrm>
            <a:custGeom>
              <a:avLst/>
              <a:gdLst>
                <a:gd name="T0" fmla="*/ 0 w 6350"/>
                <a:gd name="T1" fmla="*/ 491 h 491"/>
                <a:gd name="T2" fmla="*/ 0 w 6350"/>
                <a:gd name="T3" fmla="*/ 38 h 491"/>
                <a:gd name="T4" fmla="*/ 227 w 6350"/>
                <a:gd name="T5" fmla="*/ 264 h 491"/>
                <a:gd name="T6" fmla="*/ 453 w 6350"/>
                <a:gd name="T7" fmla="*/ 38 h 491"/>
                <a:gd name="T8" fmla="*/ 680 w 6350"/>
                <a:gd name="T9" fmla="*/ 264 h 491"/>
                <a:gd name="T10" fmla="*/ 907 w 6350"/>
                <a:gd name="T11" fmla="*/ 38 h 491"/>
                <a:gd name="T12" fmla="*/ 1134 w 6350"/>
                <a:gd name="T13" fmla="*/ 264 h 491"/>
                <a:gd name="T14" fmla="*/ 1361 w 6350"/>
                <a:gd name="T15" fmla="*/ 38 h 491"/>
                <a:gd name="T16" fmla="*/ 1587 w 6350"/>
                <a:gd name="T17" fmla="*/ 264 h 491"/>
                <a:gd name="T18" fmla="*/ 1814 w 6350"/>
                <a:gd name="T19" fmla="*/ 38 h 491"/>
                <a:gd name="T20" fmla="*/ 2041 w 6350"/>
                <a:gd name="T21" fmla="*/ 264 h 491"/>
                <a:gd name="T22" fmla="*/ 2268 w 6350"/>
                <a:gd name="T23" fmla="*/ 38 h 491"/>
                <a:gd name="T24" fmla="*/ 2495 w 6350"/>
                <a:gd name="T25" fmla="*/ 264 h 491"/>
                <a:gd name="T26" fmla="*/ 2721 w 6350"/>
                <a:gd name="T27" fmla="*/ 38 h 491"/>
                <a:gd name="T28" fmla="*/ 2948 w 6350"/>
                <a:gd name="T29" fmla="*/ 264 h 491"/>
                <a:gd name="T30" fmla="*/ 3175 w 6350"/>
                <a:gd name="T31" fmla="*/ 38 h 491"/>
                <a:gd name="T32" fmla="*/ 3402 w 6350"/>
                <a:gd name="T33" fmla="*/ 264 h 491"/>
                <a:gd name="T34" fmla="*/ 3629 w 6350"/>
                <a:gd name="T35" fmla="*/ 38 h 491"/>
                <a:gd name="T36" fmla="*/ 3855 w 6350"/>
                <a:gd name="T37" fmla="*/ 264 h 491"/>
                <a:gd name="T38" fmla="*/ 4082 w 6350"/>
                <a:gd name="T39" fmla="*/ 38 h 491"/>
                <a:gd name="T40" fmla="*/ 4309 w 6350"/>
                <a:gd name="T41" fmla="*/ 264 h 491"/>
                <a:gd name="T42" fmla="*/ 4536 w 6350"/>
                <a:gd name="T43" fmla="*/ 38 h 491"/>
                <a:gd name="T44" fmla="*/ 4763 w 6350"/>
                <a:gd name="T45" fmla="*/ 264 h 491"/>
                <a:gd name="T46" fmla="*/ 4989 w 6350"/>
                <a:gd name="T47" fmla="*/ 38 h 491"/>
                <a:gd name="T48" fmla="*/ 5216 w 6350"/>
                <a:gd name="T49" fmla="*/ 264 h 491"/>
                <a:gd name="T50" fmla="*/ 5443 w 6350"/>
                <a:gd name="T51" fmla="*/ 38 h 491"/>
                <a:gd name="T52" fmla="*/ 5670 w 6350"/>
                <a:gd name="T53" fmla="*/ 264 h 491"/>
                <a:gd name="T54" fmla="*/ 5897 w 6350"/>
                <a:gd name="T55" fmla="*/ 38 h 491"/>
                <a:gd name="T56" fmla="*/ 6123 w 6350"/>
                <a:gd name="T57" fmla="*/ 264 h 491"/>
                <a:gd name="T58" fmla="*/ 6350 w 6350"/>
                <a:gd name="T59" fmla="*/ 38 h 491"/>
                <a:gd name="T60" fmla="*/ 6350 w 6350"/>
                <a:gd name="T61" fmla="*/ 491 h 491"/>
                <a:gd name="T62" fmla="*/ 0 w 6350"/>
                <a:gd name="T63" fmla="*/ 491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350" h="491">
                  <a:moveTo>
                    <a:pt x="0" y="491"/>
                  </a:moveTo>
                  <a:lnTo>
                    <a:pt x="0" y="38"/>
                  </a:lnTo>
                  <a:cubicBezTo>
                    <a:pt x="38" y="0"/>
                    <a:pt x="152" y="264"/>
                    <a:pt x="227" y="264"/>
                  </a:cubicBezTo>
                  <a:cubicBezTo>
                    <a:pt x="302" y="264"/>
                    <a:pt x="378" y="38"/>
                    <a:pt x="453" y="38"/>
                  </a:cubicBezTo>
                  <a:cubicBezTo>
                    <a:pt x="528" y="38"/>
                    <a:pt x="604" y="264"/>
                    <a:pt x="680" y="264"/>
                  </a:cubicBezTo>
                  <a:cubicBezTo>
                    <a:pt x="756" y="264"/>
                    <a:pt x="831" y="38"/>
                    <a:pt x="907" y="38"/>
                  </a:cubicBezTo>
                  <a:cubicBezTo>
                    <a:pt x="983" y="38"/>
                    <a:pt x="1058" y="264"/>
                    <a:pt x="1134" y="264"/>
                  </a:cubicBezTo>
                  <a:cubicBezTo>
                    <a:pt x="1210" y="264"/>
                    <a:pt x="1286" y="38"/>
                    <a:pt x="1361" y="38"/>
                  </a:cubicBezTo>
                  <a:cubicBezTo>
                    <a:pt x="1436" y="38"/>
                    <a:pt x="1512" y="264"/>
                    <a:pt x="1587" y="264"/>
                  </a:cubicBezTo>
                  <a:cubicBezTo>
                    <a:pt x="1662" y="264"/>
                    <a:pt x="1738" y="38"/>
                    <a:pt x="1814" y="38"/>
                  </a:cubicBezTo>
                  <a:cubicBezTo>
                    <a:pt x="1890" y="38"/>
                    <a:pt x="1965" y="264"/>
                    <a:pt x="2041" y="264"/>
                  </a:cubicBezTo>
                  <a:cubicBezTo>
                    <a:pt x="2117" y="264"/>
                    <a:pt x="2192" y="38"/>
                    <a:pt x="2268" y="38"/>
                  </a:cubicBezTo>
                  <a:cubicBezTo>
                    <a:pt x="2344" y="38"/>
                    <a:pt x="2420" y="264"/>
                    <a:pt x="2495" y="264"/>
                  </a:cubicBezTo>
                  <a:cubicBezTo>
                    <a:pt x="2570" y="264"/>
                    <a:pt x="2646" y="38"/>
                    <a:pt x="2721" y="38"/>
                  </a:cubicBezTo>
                  <a:cubicBezTo>
                    <a:pt x="2796" y="38"/>
                    <a:pt x="2872" y="264"/>
                    <a:pt x="2948" y="264"/>
                  </a:cubicBezTo>
                  <a:cubicBezTo>
                    <a:pt x="3024" y="264"/>
                    <a:pt x="3099" y="38"/>
                    <a:pt x="3175" y="38"/>
                  </a:cubicBezTo>
                  <a:cubicBezTo>
                    <a:pt x="3251" y="38"/>
                    <a:pt x="3326" y="264"/>
                    <a:pt x="3402" y="264"/>
                  </a:cubicBezTo>
                  <a:cubicBezTo>
                    <a:pt x="3478" y="264"/>
                    <a:pt x="3554" y="38"/>
                    <a:pt x="3629" y="38"/>
                  </a:cubicBezTo>
                  <a:cubicBezTo>
                    <a:pt x="3704" y="38"/>
                    <a:pt x="3780" y="264"/>
                    <a:pt x="3855" y="264"/>
                  </a:cubicBezTo>
                  <a:cubicBezTo>
                    <a:pt x="3930" y="264"/>
                    <a:pt x="4006" y="38"/>
                    <a:pt x="4082" y="38"/>
                  </a:cubicBezTo>
                  <a:cubicBezTo>
                    <a:pt x="4158" y="38"/>
                    <a:pt x="4233" y="264"/>
                    <a:pt x="4309" y="264"/>
                  </a:cubicBezTo>
                  <a:cubicBezTo>
                    <a:pt x="4385" y="264"/>
                    <a:pt x="4460" y="38"/>
                    <a:pt x="4536" y="38"/>
                  </a:cubicBezTo>
                  <a:cubicBezTo>
                    <a:pt x="4612" y="38"/>
                    <a:pt x="4688" y="264"/>
                    <a:pt x="4763" y="264"/>
                  </a:cubicBezTo>
                  <a:cubicBezTo>
                    <a:pt x="4838" y="264"/>
                    <a:pt x="4914" y="38"/>
                    <a:pt x="4989" y="38"/>
                  </a:cubicBezTo>
                  <a:cubicBezTo>
                    <a:pt x="5064" y="38"/>
                    <a:pt x="5140" y="264"/>
                    <a:pt x="5216" y="264"/>
                  </a:cubicBezTo>
                  <a:cubicBezTo>
                    <a:pt x="5292" y="264"/>
                    <a:pt x="5367" y="38"/>
                    <a:pt x="5443" y="38"/>
                  </a:cubicBezTo>
                  <a:cubicBezTo>
                    <a:pt x="5519" y="38"/>
                    <a:pt x="5594" y="264"/>
                    <a:pt x="5670" y="264"/>
                  </a:cubicBezTo>
                  <a:cubicBezTo>
                    <a:pt x="5746" y="264"/>
                    <a:pt x="5822" y="38"/>
                    <a:pt x="5897" y="38"/>
                  </a:cubicBezTo>
                  <a:cubicBezTo>
                    <a:pt x="5972" y="38"/>
                    <a:pt x="6048" y="264"/>
                    <a:pt x="6123" y="264"/>
                  </a:cubicBezTo>
                  <a:cubicBezTo>
                    <a:pt x="6198" y="264"/>
                    <a:pt x="6312" y="0"/>
                    <a:pt x="6350" y="38"/>
                  </a:cubicBezTo>
                  <a:lnTo>
                    <a:pt x="6350" y="491"/>
                  </a:lnTo>
                  <a:lnTo>
                    <a:pt x="0" y="49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245" name="Freeform 5">
              <a:extLst>
                <a:ext uri="{FF2B5EF4-FFF2-40B4-BE49-F238E27FC236}">
                  <a16:creationId xmlns:a16="http://schemas.microsoft.com/office/drawing/2014/main" id="{C4287B6A-FDC5-4EAB-B251-F80623F1A28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2841"/>
              <a:ext cx="5444" cy="453"/>
            </a:xfrm>
            <a:custGeom>
              <a:avLst/>
              <a:gdLst>
                <a:gd name="T0" fmla="*/ 0 w 6350"/>
                <a:gd name="T1" fmla="*/ 226 h 680"/>
                <a:gd name="T2" fmla="*/ 227 w 6350"/>
                <a:gd name="T3" fmla="*/ 0 h 680"/>
                <a:gd name="T4" fmla="*/ 453 w 6350"/>
                <a:gd name="T5" fmla="*/ 226 h 680"/>
                <a:gd name="T6" fmla="*/ 680 w 6350"/>
                <a:gd name="T7" fmla="*/ 0 h 680"/>
                <a:gd name="T8" fmla="*/ 907 w 6350"/>
                <a:gd name="T9" fmla="*/ 226 h 680"/>
                <a:gd name="T10" fmla="*/ 1134 w 6350"/>
                <a:gd name="T11" fmla="*/ 0 h 680"/>
                <a:gd name="T12" fmla="*/ 1361 w 6350"/>
                <a:gd name="T13" fmla="*/ 226 h 680"/>
                <a:gd name="T14" fmla="*/ 1587 w 6350"/>
                <a:gd name="T15" fmla="*/ 0 h 680"/>
                <a:gd name="T16" fmla="*/ 1814 w 6350"/>
                <a:gd name="T17" fmla="*/ 226 h 680"/>
                <a:gd name="T18" fmla="*/ 2041 w 6350"/>
                <a:gd name="T19" fmla="*/ 0 h 680"/>
                <a:gd name="T20" fmla="*/ 2268 w 6350"/>
                <a:gd name="T21" fmla="*/ 226 h 680"/>
                <a:gd name="T22" fmla="*/ 2495 w 6350"/>
                <a:gd name="T23" fmla="*/ 0 h 680"/>
                <a:gd name="T24" fmla="*/ 2721 w 6350"/>
                <a:gd name="T25" fmla="*/ 226 h 680"/>
                <a:gd name="T26" fmla="*/ 2948 w 6350"/>
                <a:gd name="T27" fmla="*/ 0 h 680"/>
                <a:gd name="T28" fmla="*/ 3175 w 6350"/>
                <a:gd name="T29" fmla="*/ 226 h 680"/>
                <a:gd name="T30" fmla="*/ 3402 w 6350"/>
                <a:gd name="T31" fmla="*/ 0 h 680"/>
                <a:gd name="T32" fmla="*/ 3629 w 6350"/>
                <a:gd name="T33" fmla="*/ 226 h 680"/>
                <a:gd name="T34" fmla="*/ 3855 w 6350"/>
                <a:gd name="T35" fmla="*/ 0 h 680"/>
                <a:gd name="T36" fmla="*/ 4082 w 6350"/>
                <a:gd name="T37" fmla="*/ 226 h 680"/>
                <a:gd name="T38" fmla="*/ 4309 w 6350"/>
                <a:gd name="T39" fmla="*/ 0 h 680"/>
                <a:gd name="T40" fmla="*/ 4536 w 6350"/>
                <a:gd name="T41" fmla="*/ 226 h 680"/>
                <a:gd name="T42" fmla="*/ 4763 w 6350"/>
                <a:gd name="T43" fmla="*/ 0 h 680"/>
                <a:gd name="T44" fmla="*/ 4989 w 6350"/>
                <a:gd name="T45" fmla="*/ 226 h 680"/>
                <a:gd name="T46" fmla="*/ 5216 w 6350"/>
                <a:gd name="T47" fmla="*/ 0 h 680"/>
                <a:gd name="T48" fmla="*/ 5443 w 6350"/>
                <a:gd name="T49" fmla="*/ 226 h 680"/>
                <a:gd name="T50" fmla="*/ 5670 w 6350"/>
                <a:gd name="T51" fmla="*/ 0 h 680"/>
                <a:gd name="T52" fmla="*/ 5897 w 6350"/>
                <a:gd name="T53" fmla="*/ 226 h 680"/>
                <a:gd name="T54" fmla="*/ 6123 w 6350"/>
                <a:gd name="T55" fmla="*/ 0 h 680"/>
                <a:gd name="T56" fmla="*/ 6350 w 6350"/>
                <a:gd name="T57" fmla="*/ 226 h 680"/>
                <a:gd name="T58" fmla="*/ 6350 w 6350"/>
                <a:gd name="T59" fmla="*/ 680 h 680"/>
                <a:gd name="T60" fmla="*/ 0 w 6350"/>
                <a:gd name="T61" fmla="*/ 680 h 680"/>
                <a:gd name="T62" fmla="*/ 0 w 6350"/>
                <a:gd name="T63" fmla="*/ 226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350" h="680">
                  <a:moveTo>
                    <a:pt x="0" y="226"/>
                  </a:moveTo>
                  <a:cubicBezTo>
                    <a:pt x="38" y="113"/>
                    <a:pt x="152" y="0"/>
                    <a:pt x="227" y="0"/>
                  </a:cubicBezTo>
                  <a:cubicBezTo>
                    <a:pt x="302" y="0"/>
                    <a:pt x="378" y="226"/>
                    <a:pt x="453" y="226"/>
                  </a:cubicBezTo>
                  <a:cubicBezTo>
                    <a:pt x="528" y="226"/>
                    <a:pt x="604" y="0"/>
                    <a:pt x="680" y="0"/>
                  </a:cubicBezTo>
                  <a:cubicBezTo>
                    <a:pt x="756" y="0"/>
                    <a:pt x="831" y="226"/>
                    <a:pt x="907" y="226"/>
                  </a:cubicBezTo>
                  <a:cubicBezTo>
                    <a:pt x="983" y="226"/>
                    <a:pt x="1058" y="0"/>
                    <a:pt x="1134" y="0"/>
                  </a:cubicBezTo>
                  <a:cubicBezTo>
                    <a:pt x="1210" y="0"/>
                    <a:pt x="1286" y="226"/>
                    <a:pt x="1361" y="226"/>
                  </a:cubicBezTo>
                  <a:cubicBezTo>
                    <a:pt x="1436" y="226"/>
                    <a:pt x="1512" y="0"/>
                    <a:pt x="1587" y="0"/>
                  </a:cubicBezTo>
                  <a:cubicBezTo>
                    <a:pt x="1662" y="0"/>
                    <a:pt x="1738" y="226"/>
                    <a:pt x="1814" y="226"/>
                  </a:cubicBezTo>
                  <a:cubicBezTo>
                    <a:pt x="1890" y="226"/>
                    <a:pt x="1965" y="0"/>
                    <a:pt x="2041" y="0"/>
                  </a:cubicBezTo>
                  <a:cubicBezTo>
                    <a:pt x="2117" y="0"/>
                    <a:pt x="2192" y="226"/>
                    <a:pt x="2268" y="226"/>
                  </a:cubicBezTo>
                  <a:cubicBezTo>
                    <a:pt x="2344" y="226"/>
                    <a:pt x="2420" y="0"/>
                    <a:pt x="2495" y="0"/>
                  </a:cubicBezTo>
                  <a:cubicBezTo>
                    <a:pt x="2570" y="0"/>
                    <a:pt x="2646" y="226"/>
                    <a:pt x="2721" y="226"/>
                  </a:cubicBezTo>
                  <a:cubicBezTo>
                    <a:pt x="2796" y="226"/>
                    <a:pt x="2872" y="0"/>
                    <a:pt x="2948" y="0"/>
                  </a:cubicBezTo>
                  <a:cubicBezTo>
                    <a:pt x="3024" y="0"/>
                    <a:pt x="3099" y="226"/>
                    <a:pt x="3175" y="226"/>
                  </a:cubicBezTo>
                  <a:cubicBezTo>
                    <a:pt x="3251" y="226"/>
                    <a:pt x="3326" y="0"/>
                    <a:pt x="3402" y="0"/>
                  </a:cubicBezTo>
                  <a:cubicBezTo>
                    <a:pt x="3478" y="0"/>
                    <a:pt x="3554" y="226"/>
                    <a:pt x="3629" y="226"/>
                  </a:cubicBezTo>
                  <a:cubicBezTo>
                    <a:pt x="3704" y="226"/>
                    <a:pt x="3780" y="0"/>
                    <a:pt x="3855" y="0"/>
                  </a:cubicBezTo>
                  <a:cubicBezTo>
                    <a:pt x="3930" y="0"/>
                    <a:pt x="4006" y="226"/>
                    <a:pt x="4082" y="226"/>
                  </a:cubicBezTo>
                  <a:cubicBezTo>
                    <a:pt x="4158" y="226"/>
                    <a:pt x="4233" y="0"/>
                    <a:pt x="4309" y="0"/>
                  </a:cubicBezTo>
                  <a:cubicBezTo>
                    <a:pt x="4385" y="0"/>
                    <a:pt x="4460" y="226"/>
                    <a:pt x="4536" y="226"/>
                  </a:cubicBezTo>
                  <a:cubicBezTo>
                    <a:pt x="4612" y="226"/>
                    <a:pt x="4688" y="0"/>
                    <a:pt x="4763" y="0"/>
                  </a:cubicBezTo>
                  <a:cubicBezTo>
                    <a:pt x="4838" y="0"/>
                    <a:pt x="4914" y="226"/>
                    <a:pt x="4989" y="226"/>
                  </a:cubicBezTo>
                  <a:cubicBezTo>
                    <a:pt x="5064" y="226"/>
                    <a:pt x="5140" y="0"/>
                    <a:pt x="5216" y="0"/>
                  </a:cubicBezTo>
                  <a:cubicBezTo>
                    <a:pt x="5292" y="0"/>
                    <a:pt x="5367" y="226"/>
                    <a:pt x="5443" y="226"/>
                  </a:cubicBezTo>
                  <a:cubicBezTo>
                    <a:pt x="5519" y="226"/>
                    <a:pt x="5594" y="0"/>
                    <a:pt x="5670" y="0"/>
                  </a:cubicBezTo>
                  <a:cubicBezTo>
                    <a:pt x="5746" y="0"/>
                    <a:pt x="5822" y="226"/>
                    <a:pt x="5897" y="226"/>
                  </a:cubicBezTo>
                  <a:cubicBezTo>
                    <a:pt x="5972" y="226"/>
                    <a:pt x="6048" y="0"/>
                    <a:pt x="6123" y="0"/>
                  </a:cubicBezTo>
                  <a:cubicBezTo>
                    <a:pt x="6198" y="0"/>
                    <a:pt x="6312" y="113"/>
                    <a:pt x="6350" y="226"/>
                  </a:cubicBezTo>
                  <a:lnTo>
                    <a:pt x="6350" y="680"/>
                  </a:lnTo>
                  <a:lnTo>
                    <a:pt x="0" y="680"/>
                  </a:lnTo>
                  <a:lnTo>
                    <a:pt x="0" y="226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246" name="Freeform 6">
              <a:extLst>
                <a:ext uri="{FF2B5EF4-FFF2-40B4-BE49-F238E27FC236}">
                  <a16:creationId xmlns:a16="http://schemas.microsoft.com/office/drawing/2014/main" id="{3A7B538A-03CE-43C7-8183-99FA9ACE4AE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2948"/>
              <a:ext cx="5444" cy="327"/>
            </a:xfrm>
            <a:custGeom>
              <a:avLst/>
              <a:gdLst>
                <a:gd name="T0" fmla="*/ 0 w 6350"/>
                <a:gd name="T1" fmla="*/ 491 h 491"/>
                <a:gd name="T2" fmla="*/ 0 w 6350"/>
                <a:gd name="T3" fmla="*/ 38 h 491"/>
                <a:gd name="T4" fmla="*/ 227 w 6350"/>
                <a:gd name="T5" fmla="*/ 264 h 491"/>
                <a:gd name="T6" fmla="*/ 453 w 6350"/>
                <a:gd name="T7" fmla="*/ 38 h 491"/>
                <a:gd name="T8" fmla="*/ 680 w 6350"/>
                <a:gd name="T9" fmla="*/ 264 h 491"/>
                <a:gd name="T10" fmla="*/ 907 w 6350"/>
                <a:gd name="T11" fmla="*/ 38 h 491"/>
                <a:gd name="T12" fmla="*/ 1134 w 6350"/>
                <a:gd name="T13" fmla="*/ 264 h 491"/>
                <a:gd name="T14" fmla="*/ 1361 w 6350"/>
                <a:gd name="T15" fmla="*/ 38 h 491"/>
                <a:gd name="T16" fmla="*/ 1587 w 6350"/>
                <a:gd name="T17" fmla="*/ 264 h 491"/>
                <a:gd name="T18" fmla="*/ 1814 w 6350"/>
                <a:gd name="T19" fmla="*/ 38 h 491"/>
                <a:gd name="T20" fmla="*/ 2041 w 6350"/>
                <a:gd name="T21" fmla="*/ 264 h 491"/>
                <a:gd name="T22" fmla="*/ 2268 w 6350"/>
                <a:gd name="T23" fmla="*/ 38 h 491"/>
                <a:gd name="T24" fmla="*/ 2495 w 6350"/>
                <a:gd name="T25" fmla="*/ 264 h 491"/>
                <a:gd name="T26" fmla="*/ 2721 w 6350"/>
                <a:gd name="T27" fmla="*/ 38 h 491"/>
                <a:gd name="T28" fmla="*/ 2948 w 6350"/>
                <a:gd name="T29" fmla="*/ 264 h 491"/>
                <a:gd name="T30" fmla="*/ 3175 w 6350"/>
                <a:gd name="T31" fmla="*/ 38 h 491"/>
                <a:gd name="T32" fmla="*/ 3402 w 6350"/>
                <a:gd name="T33" fmla="*/ 264 h 491"/>
                <a:gd name="T34" fmla="*/ 3629 w 6350"/>
                <a:gd name="T35" fmla="*/ 38 h 491"/>
                <a:gd name="T36" fmla="*/ 3855 w 6350"/>
                <a:gd name="T37" fmla="*/ 264 h 491"/>
                <a:gd name="T38" fmla="*/ 4082 w 6350"/>
                <a:gd name="T39" fmla="*/ 38 h 491"/>
                <a:gd name="T40" fmla="*/ 4309 w 6350"/>
                <a:gd name="T41" fmla="*/ 264 h 491"/>
                <a:gd name="T42" fmla="*/ 4536 w 6350"/>
                <a:gd name="T43" fmla="*/ 38 h 491"/>
                <a:gd name="T44" fmla="*/ 4763 w 6350"/>
                <a:gd name="T45" fmla="*/ 264 h 491"/>
                <a:gd name="T46" fmla="*/ 4989 w 6350"/>
                <a:gd name="T47" fmla="*/ 38 h 491"/>
                <a:gd name="T48" fmla="*/ 5216 w 6350"/>
                <a:gd name="T49" fmla="*/ 264 h 491"/>
                <a:gd name="T50" fmla="*/ 5443 w 6350"/>
                <a:gd name="T51" fmla="*/ 38 h 491"/>
                <a:gd name="T52" fmla="*/ 5670 w 6350"/>
                <a:gd name="T53" fmla="*/ 264 h 491"/>
                <a:gd name="T54" fmla="*/ 5897 w 6350"/>
                <a:gd name="T55" fmla="*/ 38 h 491"/>
                <a:gd name="T56" fmla="*/ 6123 w 6350"/>
                <a:gd name="T57" fmla="*/ 264 h 491"/>
                <a:gd name="T58" fmla="*/ 6350 w 6350"/>
                <a:gd name="T59" fmla="*/ 38 h 491"/>
                <a:gd name="T60" fmla="*/ 6350 w 6350"/>
                <a:gd name="T61" fmla="*/ 491 h 491"/>
                <a:gd name="T62" fmla="*/ 0 w 6350"/>
                <a:gd name="T63" fmla="*/ 491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350" h="491">
                  <a:moveTo>
                    <a:pt x="0" y="491"/>
                  </a:moveTo>
                  <a:lnTo>
                    <a:pt x="0" y="38"/>
                  </a:lnTo>
                  <a:cubicBezTo>
                    <a:pt x="38" y="0"/>
                    <a:pt x="152" y="264"/>
                    <a:pt x="227" y="264"/>
                  </a:cubicBezTo>
                  <a:cubicBezTo>
                    <a:pt x="302" y="264"/>
                    <a:pt x="378" y="38"/>
                    <a:pt x="453" y="38"/>
                  </a:cubicBezTo>
                  <a:cubicBezTo>
                    <a:pt x="528" y="38"/>
                    <a:pt x="604" y="264"/>
                    <a:pt x="680" y="264"/>
                  </a:cubicBezTo>
                  <a:cubicBezTo>
                    <a:pt x="756" y="264"/>
                    <a:pt x="831" y="38"/>
                    <a:pt x="907" y="38"/>
                  </a:cubicBezTo>
                  <a:cubicBezTo>
                    <a:pt x="983" y="38"/>
                    <a:pt x="1058" y="264"/>
                    <a:pt x="1134" y="264"/>
                  </a:cubicBezTo>
                  <a:cubicBezTo>
                    <a:pt x="1210" y="264"/>
                    <a:pt x="1286" y="38"/>
                    <a:pt x="1361" y="38"/>
                  </a:cubicBezTo>
                  <a:cubicBezTo>
                    <a:pt x="1436" y="38"/>
                    <a:pt x="1512" y="264"/>
                    <a:pt x="1587" y="264"/>
                  </a:cubicBezTo>
                  <a:cubicBezTo>
                    <a:pt x="1662" y="264"/>
                    <a:pt x="1738" y="38"/>
                    <a:pt x="1814" y="38"/>
                  </a:cubicBezTo>
                  <a:cubicBezTo>
                    <a:pt x="1890" y="38"/>
                    <a:pt x="1965" y="264"/>
                    <a:pt x="2041" y="264"/>
                  </a:cubicBezTo>
                  <a:cubicBezTo>
                    <a:pt x="2117" y="264"/>
                    <a:pt x="2192" y="38"/>
                    <a:pt x="2268" y="38"/>
                  </a:cubicBezTo>
                  <a:cubicBezTo>
                    <a:pt x="2344" y="38"/>
                    <a:pt x="2420" y="264"/>
                    <a:pt x="2495" y="264"/>
                  </a:cubicBezTo>
                  <a:cubicBezTo>
                    <a:pt x="2570" y="264"/>
                    <a:pt x="2646" y="38"/>
                    <a:pt x="2721" y="38"/>
                  </a:cubicBezTo>
                  <a:cubicBezTo>
                    <a:pt x="2796" y="38"/>
                    <a:pt x="2872" y="264"/>
                    <a:pt x="2948" y="264"/>
                  </a:cubicBezTo>
                  <a:cubicBezTo>
                    <a:pt x="3024" y="264"/>
                    <a:pt x="3099" y="38"/>
                    <a:pt x="3175" y="38"/>
                  </a:cubicBezTo>
                  <a:cubicBezTo>
                    <a:pt x="3251" y="38"/>
                    <a:pt x="3326" y="264"/>
                    <a:pt x="3402" y="264"/>
                  </a:cubicBezTo>
                  <a:cubicBezTo>
                    <a:pt x="3478" y="264"/>
                    <a:pt x="3554" y="38"/>
                    <a:pt x="3629" y="38"/>
                  </a:cubicBezTo>
                  <a:cubicBezTo>
                    <a:pt x="3704" y="38"/>
                    <a:pt x="3780" y="264"/>
                    <a:pt x="3855" y="264"/>
                  </a:cubicBezTo>
                  <a:cubicBezTo>
                    <a:pt x="3930" y="264"/>
                    <a:pt x="4006" y="38"/>
                    <a:pt x="4082" y="38"/>
                  </a:cubicBezTo>
                  <a:cubicBezTo>
                    <a:pt x="4158" y="38"/>
                    <a:pt x="4233" y="264"/>
                    <a:pt x="4309" y="264"/>
                  </a:cubicBezTo>
                  <a:cubicBezTo>
                    <a:pt x="4385" y="264"/>
                    <a:pt x="4460" y="38"/>
                    <a:pt x="4536" y="38"/>
                  </a:cubicBezTo>
                  <a:cubicBezTo>
                    <a:pt x="4612" y="38"/>
                    <a:pt x="4688" y="264"/>
                    <a:pt x="4763" y="264"/>
                  </a:cubicBezTo>
                  <a:cubicBezTo>
                    <a:pt x="4838" y="264"/>
                    <a:pt x="4914" y="38"/>
                    <a:pt x="4989" y="38"/>
                  </a:cubicBezTo>
                  <a:cubicBezTo>
                    <a:pt x="5064" y="38"/>
                    <a:pt x="5140" y="264"/>
                    <a:pt x="5216" y="264"/>
                  </a:cubicBezTo>
                  <a:cubicBezTo>
                    <a:pt x="5292" y="264"/>
                    <a:pt x="5367" y="38"/>
                    <a:pt x="5443" y="38"/>
                  </a:cubicBezTo>
                  <a:cubicBezTo>
                    <a:pt x="5519" y="38"/>
                    <a:pt x="5594" y="264"/>
                    <a:pt x="5670" y="264"/>
                  </a:cubicBezTo>
                  <a:cubicBezTo>
                    <a:pt x="5746" y="264"/>
                    <a:pt x="5822" y="38"/>
                    <a:pt x="5897" y="38"/>
                  </a:cubicBezTo>
                  <a:cubicBezTo>
                    <a:pt x="5972" y="38"/>
                    <a:pt x="6048" y="264"/>
                    <a:pt x="6123" y="264"/>
                  </a:cubicBezTo>
                  <a:cubicBezTo>
                    <a:pt x="6198" y="264"/>
                    <a:pt x="6312" y="0"/>
                    <a:pt x="6350" y="38"/>
                  </a:cubicBezTo>
                  <a:lnTo>
                    <a:pt x="6350" y="491"/>
                  </a:lnTo>
                  <a:lnTo>
                    <a:pt x="0" y="491"/>
                  </a:ln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247" name="Freeform 7">
              <a:extLst>
                <a:ext uri="{FF2B5EF4-FFF2-40B4-BE49-F238E27FC236}">
                  <a16:creationId xmlns:a16="http://schemas.microsoft.com/office/drawing/2014/main" id="{BD045840-DED7-483B-9957-5EBA8961F36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3011"/>
              <a:ext cx="5444" cy="453"/>
            </a:xfrm>
            <a:custGeom>
              <a:avLst/>
              <a:gdLst>
                <a:gd name="T0" fmla="*/ 0 w 6350"/>
                <a:gd name="T1" fmla="*/ 226 h 680"/>
                <a:gd name="T2" fmla="*/ 227 w 6350"/>
                <a:gd name="T3" fmla="*/ 0 h 680"/>
                <a:gd name="T4" fmla="*/ 453 w 6350"/>
                <a:gd name="T5" fmla="*/ 226 h 680"/>
                <a:gd name="T6" fmla="*/ 680 w 6350"/>
                <a:gd name="T7" fmla="*/ 0 h 680"/>
                <a:gd name="T8" fmla="*/ 907 w 6350"/>
                <a:gd name="T9" fmla="*/ 226 h 680"/>
                <a:gd name="T10" fmla="*/ 1134 w 6350"/>
                <a:gd name="T11" fmla="*/ 0 h 680"/>
                <a:gd name="T12" fmla="*/ 1361 w 6350"/>
                <a:gd name="T13" fmla="*/ 226 h 680"/>
                <a:gd name="T14" fmla="*/ 1587 w 6350"/>
                <a:gd name="T15" fmla="*/ 0 h 680"/>
                <a:gd name="T16" fmla="*/ 1814 w 6350"/>
                <a:gd name="T17" fmla="*/ 226 h 680"/>
                <a:gd name="T18" fmla="*/ 2041 w 6350"/>
                <a:gd name="T19" fmla="*/ 0 h 680"/>
                <a:gd name="T20" fmla="*/ 2268 w 6350"/>
                <a:gd name="T21" fmla="*/ 226 h 680"/>
                <a:gd name="T22" fmla="*/ 2495 w 6350"/>
                <a:gd name="T23" fmla="*/ 0 h 680"/>
                <a:gd name="T24" fmla="*/ 2721 w 6350"/>
                <a:gd name="T25" fmla="*/ 226 h 680"/>
                <a:gd name="T26" fmla="*/ 2948 w 6350"/>
                <a:gd name="T27" fmla="*/ 0 h 680"/>
                <a:gd name="T28" fmla="*/ 3175 w 6350"/>
                <a:gd name="T29" fmla="*/ 226 h 680"/>
                <a:gd name="T30" fmla="*/ 3402 w 6350"/>
                <a:gd name="T31" fmla="*/ 0 h 680"/>
                <a:gd name="T32" fmla="*/ 3629 w 6350"/>
                <a:gd name="T33" fmla="*/ 226 h 680"/>
                <a:gd name="T34" fmla="*/ 3855 w 6350"/>
                <a:gd name="T35" fmla="*/ 0 h 680"/>
                <a:gd name="T36" fmla="*/ 4082 w 6350"/>
                <a:gd name="T37" fmla="*/ 226 h 680"/>
                <a:gd name="T38" fmla="*/ 4309 w 6350"/>
                <a:gd name="T39" fmla="*/ 0 h 680"/>
                <a:gd name="T40" fmla="*/ 4536 w 6350"/>
                <a:gd name="T41" fmla="*/ 226 h 680"/>
                <a:gd name="T42" fmla="*/ 4763 w 6350"/>
                <a:gd name="T43" fmla="*/ 0 h 680"/>
                <a:gd name="T44" fmla="*/ 4989 w 6350"/>
                <a:gd name="T45" fmla="*/ 226 h 680"/>
                <a:gd name="T46" fmla="*/ 5216 w 6350"/>
                <a:gd name="T47" fmla="*/ 0 h 680"/>
                <a:gd name="T48" fmla="*/ 5443 w 6350"/>
                <a:gd name="T49" fmla="*/ 226 h 680"/>
                <a:gd name="T50" fmla="*/ 5670 w 6350"/>
                <a:gd name="T51" fmla="*/ 0 h 680"/>
                <a:gd name="T52" fmla="*/ 5897 w 6350"/>
                <a:gd name="T53" fmla="*/ 226 h 680"/>
                <a:gd name="T54" fmla="*/ 6123 w 6350"/>
                <a:gd name="T55" fmla="*/ 0 h 680"/>
                <a:gd name="T56" fmla="*/ 6350 w 6350"/>
                <a:gd name="T57" fmla="*/ 226 h 680"/>
                <a:gd name="T58" fmla="*/ 6350 w 6350"/>
                <a:gd name="T59" fmla="*/ 680 h 680"/>
                <a:gd name="T60" fmla="*/ 0 w 6350"/>
                <a:gd name="T61" fmla="*/ 680 h 680"/>
                <a:gd name="T62" fmla="*/ 0 w 6350"/>
                <a:gd name="T63" fmla="*/ 226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350" h="680">
                  <a:moveTo>
                    <a:pt x="0" y="226"/>
                  </a:moveTo>
                  <a:cubicBezTo>
                    <a:pt x="38" y="113"/>
                    <a:pt x="152" y="0"/>
                    <a:pt x="227" y="0"/>
                  </a:cubicBezTo>
                  <a:cubicBezTo>
                    <a:pt x="302" y="0"/>
                    <a:pt x="378" y="226"/>
                    <a:pt x="453" y="226"/>
                  </a:cubicBezTo>
                  <a:cubicBezTo>
                    <a:pt x="528" y="226"/>
                    <a:pt x="604" y="0"/>
                    <a:pt x="680" y="0"/>
                  </a:cubicBezTo>
                  <a:cubicBezTo>
                    <a:pt x="756" y="0"/>
                    <a:pt x="831" y="226"/>
                    <a:pt x="907" y="226"/>
                  </a:cubicBezTo>
                  <a:cubicBezTo>
                    <a:pt x="983" y="226"/>
                    <a:pt x="1058" y="0"/>
                    <a:pt x="1134" y="0"/>
                  </a:cubicBezTo>
                  <a:cubicBezTo>
                    <a:pt x="1210" y="0"/>
                    <a:pt x="1286" y="226"/>
                    <a:pt x="1361" y="226"/>
                  </a:cubicBezTo>
                  <a:cubicBezTo>
                    <a:pt x="1436" y="226"/>
                    <a:pt x="1512" y="0"/>
                    <a:pt x="1587" y="0"/>
                  </a:cubicBezTo>
                  <a:cubicBezTo>
                    <a:pt x="1662" y="0"/>
                    <a:pt x="1738" y="226"/>
                    <a:pt x="1814" y="226"/>
                  </a:cubicBezTo>
                  <a:cubicBezTo>
                    <a:pt x="1890" y="226"/>
                    <a:pt x="1965" y="0"/>
                    <a:pt x="2041" y="0"/>
                  </a:cubicBezTo>
                  <a:cubicBezTo>
                    <a:pt x="2117" y="0"/>
                    <a:pt x="2192" y="226"/>
                    <a:pt x="2268" y="226"/>
                  </a:cubicBezTo>
                  <a:cubicBezTo>
                    <a:pt x="2344" y="226"/>
                    <a:pt x="2420" y="0"/>
                    <a:pt x="2495" y="0"/>
                  </a:cubicBezTo>
                  <a:cubicBezTo>
                    <a:pt x="2570" y="0"/>
                    <a:pt x="2646" y="226"/>
                    <a:pt x="2721" y="226"/>
                  </a:cubicBezTo>
                  <a:cubicBezTo>
                    <a:pt x="2796" y="226"/>
                    <a:pt x="2872" y="0"/>
                    <a:pt x="2948" y="0"/>
                  </a:cubicBezTo>
                  <a:cubicBezTo>
                    <a:pt x="3024" y="0"/>
                    <a:pt x="3099" y="226"/>
                    <a:pt x="3175" y="226"/>
                  </a:cubicBezTo>
                  <a:cubicBezTo>
                    <a:pt x="3251" y="226"/>
                    <a:pt x="3326" y="0"/>
                    <a:pt x="3402" y="0"/>
                  </a:cubicBezTo>
                  <a:cubicBezTo>
                    <a:pt x="3478" y="0"/>
                    <a:pt x="3554" y="226"/>
                    <a:pt x="3629" y="226"/>
                  </a:cubicBezTo>
                  <a:cubicBezTo>
                    <a:pt x="3704" y="226"/>
                    <a:pt x="3780" y="0"/>
                    <a:pt x="3855" y="0"/>
                  </a:cubicBezTo>
                  <a:cubicBezTo>
                    <a:pt x="3930" y="0"/>
                    <a:pt x="4006" y="226"/>
                    <a:pt x="4082" y="226"/>
                  </a:cubicBezTo>
                  <a:cubicBezTo>
                    <a:pt x="4158" y="226"/>
                    <a:pt x="4233" y="0"/>
                    <a:pt x="4309" y="0"/>
                  </a:cubicBezTo>
                  <a:cubicBezTo>
                    <a:pt x="4385" y="0"/>
                    <a:pt x="4460" y="226"/>
                    <a:pt x="4536" y="226"/>
                  </a:cubicBezTo>
                  <a:cubicBezTo>
                    <a:pt x="4612" y="226"/>
                    <a:pt x="4688" y="0"/>
                    <a:pt x="4763" y="0"/>
                  </a:cubicBezTo>
                  <a:cubicBezTo>
                    <a:pt x="4838" y="0"/>
                    <a:pt x="4914" y="226"/>
                    <a:pt x="4989" y="226"/>
                  </a:cubicBezTo>
                  <a:cubicBezTo>
                    <a:pt x="5064" y="226"/>
                    <a:pt x="5140" y="0"/>
                    <a:pt x="5216" y="0"/>
                  </a:cubicBezTo>
                  <a:cubicBezTo>
                    <a:pt x="5292" y="0"/>
                    <a:pt x="5367" y="226"/>
                    <a:pt x="5443" y="226"/>
                  </a:cubicBezTo>
                  <a:cubicBezTo>
                    <a:pt x="5519" y="226"/>
                    <a:pt x="5594" y="0"/>
                    <a:pt x="5670" y="0"/>
                  </a:cubicBezTo>
                  <a:cubicBezTo>
                    <a:pt x="5746" y="0"/>
                    <a:pt x="5822" y="226"/>
                    <a:pt x="5897" y="226"/>
                  </a:cubicBezTo>
                  <a:cubicBezTo>
                    <a:pt x="5972" y="226"/>
                    <a:pt x="6048" y="0"/>
                    <a:pt x="6123" y="0"/>
                  </a:cubicBezTo>
                  <a:cubicBezTo>
                    <a:pt x="6198" y="0"/>
                    <a:pt x="6312" y="113"/>
                    <a:pt x="6350" y="226"/>
                  </a:cubicBezTo>
                  <a:lnTo>
                    <a:pt x="6350" y="680"/>
                  </a:lnTo>
                  <a:lnTo>
                    <a:pt x="0" y="680"/>
                  </a:lnTo>
                  <a:lnTo>
                    <a:pt x="0" y="226"/>
                  </a:lnTo>
                  <a:close/>
                </a:path>
              </a:pathLst>
            </a:cu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0250" name="Group 10">
            <a:extLst>
              <a:ext uri="{FF2B5EF4-FFF2-40B4-BE49-F238E27FC236}">
                <a16:creationId xmlns:a16="http://schemas.microsoft.com/office/drawing/2014/main" id="{89C02A1D-6C2C-4FC6-9E41-0CDC9E656DC0}"/>
              </a:ext>
            </a:extLst>
          </p:cNvPr>
          <p:cNvGrpSpPr>
            <a:grpSpLocks/>
          </p:cNvGrpSpPr>
          <p:nvPr/>
        </p:nvGrpSpPr>
        <p:grpSpPr bwMode="auto">
          <a:xfrm>
            <a:off x="7681913" y="4238625"/>
            <a:ext cx="1592262" cy="1711325"/>
            <a:chOff x="4708" y="2840"/>
            <a:chExt cx="1296" cy="1361"/>
          </a:xfrm>
        </p:grpSpPr>
        <p:grpSp>
          <p:nvGrpSpPr>
            <p:cNvPr id="10251" name="Group 11">
              <a:extLst>
                <a:ext uri="{FF2B5EF4-FFF2-40B4-BE49-F238E27FC236}">
                  <a16:creationId xmlns:a16="http://schemas.microsoft.com/office/drawing/2014/main" id="{66F9D192-320D-4105-8A7E-BC04801A1AD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08" y="2840"/>
              <a:ext cx="1296" cy="1361"/>
              <a:chOff x="4708" y="2840"/>
              <a:chExt cx="1296" cy="1361"/>
            </a:xfrm>
          </p:grpSpPr>
          <p:sp>
            <p:nvSpPr>
              <p:cNvPr id="10252" name="Freeform 12">
                <a:extLst>
                  <a:ext uri="{FF2B5EF4-FFF2-40B4-BE49-F238E27FC236}">
                    <a16:creationId xmlns:a16="http://schemas.microsoft.com/office/drawing/2014/main" id="{7621CC91-F7F6-4EAC-8590-AAFF9A2062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8" y="3366"/>
                <a:ext cx="1296" cy="835"/>
              </a:xfrm>
              <a:custGeom>
                <a:avLst/>
                <a:gdLst>
                  <a:gd name="T0" fmla="*/ 794 w 3345"/>
                  <a:gd name="T1" fmla="*/ 227 h 2155"/>
                  <a:gd name="T2" fmla="*/ 1644 w 3345"/>
                  <a:gd name="T3" fmla="*/ 0 h 2155"/>
                  <a:gd name="T4" fmla="*/ 1644 w 3345"/>
                  <a:gd name="T5" fmla="*/ 171 h 2155"/>
                  <a:gd name="T6" fmla="*/ 1758 w 3345"/>
                  <a:gd name="T7" fmla="*/ 284 h 2155"/>
                  <a:gd name="T8" fmla="*/ 1758 w 3345"/>
                  <a:gd name="T9" fmla="*/ 341 h 2155"/>
                  <a:gd name="T10" fmla="*/ 1985 w 3345"/>
                  <a:gd name="T11" fmla="*/ 511 h 2155"/>
                  <a:gd name="T12" fmla="*/ 2778 w 3345"/>
                  <a:gd name="T13" fmla="*/ 794 h 2155"/>
                  <a:gd name="T14" fmla="*/ 3345 w 3345"/>
                  <a:gd name="T15" fmla="*/ 2155 h 2155"/>
                  <a:gd name="T16" fmla="*/ 57 w 3345"/>
                  <a:gd name="T17" fmla="*/ 2155 h 2155"/>
                  <a:gd name="T18" fmla="*/ 0 w 3345"/>
                  <a:gd name="T19" fmla="*/ 1928 h 2155"/>
                  <a:gd name="T20" fmla="*/ 57 w 3345"/>
                  <a:gd name="T21" fmla="*/ 1588 h 2155"/>
                  <a:gd name="T22" fmla="*/ 0 w 3345"/>
                  <a:gd name="T23" fmla="*/ 1305 h 2155"/>
                  <a:gd name="T24" fmla="*/ 57 w 3345"/>
                  <a:gd name="T25" fmla="*/ 908 h 2155"/>
                  <a:gd name="T26" fmla="*/ 227 w 3345"/>
                  <a:gd name="T27" fmla="*/ 738 h 2155"/>
                  <a:gd name="T28" fmla="*/ 567 w 3345"/>
                  <a:gd name="T29" fmla="*/ 624 h 2155"/>
                  <a:gd name="T30" fmla="*/ 624 w 3345"/>
                  <a:gd name="T31" fmla="*/ 624 h 2155"/>
                  <a:gd name="T32" fmla="*/ 680 w 3345"/>
                  <a:gd name="T33" fmla="*/ 397 h 2155"/>
                  <a:gd name="T34" fmla="*/ 794 w 3345"/>
                  <a:gd name="T35" fmla="*/ 227 h 2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345" h="2155">
                    <a:moveTo>
                      <a:pt x="794" y="227"/>
                    </a:moveTo>
                    <a:lnTo>
                      <a:pt x="1644" y="0"/>
                    </a:lnTo>
                    <a:lnTo>
                      <a:pt x="1644" y="171"/>
                    </a:lnTo>
                    <a:lnTo>
                      <a:pt x="1758" y="284"/>
                    </a:lnTo>
                    <a:lnTo>
                      <a:pt x="1758" y="341"/>
                    </a:lnTo>
                    <a:lnTo>
                      <a:pt x="1985" y="511"/>
                    </a:lnTo>
                    <a:lnTo>
                      <a:pt x="2778" y="794"/>
                    </a:lnTo>
                    <a:lnTo>
                      <a:pt x="3345" y="2155"/>
                    </a:lnTo>
                    <a:lnTo>
                      <a:pt x="57" y="2155"/>
                    </a:lnTo>
                    <a:lnTo>
                      <a:pt x="0" y="1928"/>
                    </a:lnTo>
                    <a:lnTo>
                      <a:pt x="57" y="1588"/>
                    </a:lnTo>
                    <a:lnTo>
                      <a:pt x="0" y="1305"/>
                    </a:lnTo>
                    <a:lnTo>
                      <a:pt x="57" y="908"/>
                    </a:lnTo>
                    <a:lnTo>
                      <a:pt x="227" y="738"/>
                    </a:lnTo>
                    <a:lnTo>
                      <a:pt x="567" y="624"/>
                    </a:lnTo>
                    <a:lnTo>
                      <a:pt x="624" y="624"/>
                    </a:lnTo>
                    <a:lnTo>
                      <a:pt x="680" y="397"/>
                    </a:lnTo>
                    <a:lnTo>
                      <a:pt x="794" y="227"/>
                    </a:lnTo>
                    <a:close/>
                  </a:path>
                </a:pathLst>
              </a:custGeom>
              <a:solidFill>
                <a:srgbClr val="000000"/>
              </a:solidFill>
              <a:ln w="762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253" name="Freeform 13">
                <a:extLst>
                  <a:ext uri="{FF2B5EF4-FFF2-40B4-BE49-F238E27FC236}">
                    <a16:creationId xmlns:a16="http://schemas.microsoft.com/office/drawing/2014/main" id="{EB8F7B4E-A12B-46C0-8AC1-369D4EA6A4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06" y="2840"/>
                <a:ext cx="615" cy="549"/>
              </a:xfrm>
              <a:custGeom>
                <a:avLst/>
                <a:gdLst>
                  <a:gd name="T0" fmla="*/ 114 w 1588"/>
                  <a:gd name="T1" fmla="*/ 453 h 1417"/>
                  <a:gd name="T2" fmla="*/ 57 w 1588"/>
                  <a:gd name="T3" fmla="*/ 623 h 1417"/>
                  <a:gd name="T4" fmla="*/ 57 w 1588"/>
                  <a:gd name="T5" fmla="*/ 680 h 1417"/>
                  <a:gd name="T6" fmla="*/ 0 w 1588"/>
                  <a:gd name="T7" fmla="*/ 793 h 1417"/>
                  <a:gd name="T8" fmla="*/ 0 w 1588"/>
                  <a:gd name="T9" fmla="*/ 964 h 1417"/>
                  <a:gd name="T10" fmla="*/ 57 w 1588"/>
                  <a:gd name="T11" fmla="*/ 964 h 1417"/>
                  <a:gd name="T12" fmla="*/ 284 w 1588"/>
                  <a:gd name="T13" fmla="*/ 340 h 1417"/>
                  <a:gd name="T14" fmla="*/ 624 w 1588"/>
                  <a:gd name="T15" fmla="*/ 226 h 1417"/>
                  <a:gd name="T16" fmla="*/ 851 w 1588"/>
                  <a:gd name="T17" fmla="*/ 340 h 1417"/>
                  <a:gd name="T18" fmla="*/ 964 w 1588"/>
                  <a:gd name="T19" fmla="*/ 397 h 1417"/>
                  <a:gd name="T20" fmla="*/ 964 w 1588"/>
                  <a:gd name="T21" fmla="*/ 1077 h 1417"/>
                  <a:gd name="T22" fmla="*/ 907 w 1588"/>
                  <a:gd name="T23" fmla="*/ 1190 h 1417"/>
                  <a:gd name="T24" fmla="*/ 907 w 1588"/>
                  <a:gd name="T25" fmla="*/ 1304 h 1417"/>
                  <a:gd name="T26" fmla="*/ 964 w 1588"/>
                  <a:gd name="T27" fmla="*/ 1360 h 1417"/>
                  <a:gd name="T28" fmla="*/ 1191 w 1588"/>
                  <a:gd name="T29" fmla="*/ 1417 h 1417"/>
                  <a:gd name="T30" fmla="*/ 1304 w 1588"/>
                  <a:gd name="T31" fmla="*/ 1417 h 1417"/>
                  <a:gd name="T32" fmla="*/ 1361 w 1588"/>
                  <a:gd name="T33" fmla="*/ 1304 h 1417"/>
                  <a:gd name="T34" fmla="*/ 1361 w 1588"/>
                  <a:gd name="T35" fmla="*/ 1247 h 1417"/>
                  <a:gd name="T36" fmla="*/ 1418 w 1588"/>
                  <a:gd name="T37" fmla="*/ 1247 h 1417"/>
                  <a:gd name="T38" fmla="*/ 1418 w 1588"/>
                  <a:gd name="T39" fmla="*/ 1134 h 1417"/>
                  <a:gd name="T40" fmla="*/ 1475 w 1588"/>
                  <a:gd name="T41" fmla="*/ 1190 h 1417"/>
                  <a:gd name="T42" fmla="*/ 1531 w 1588"/>
                  <a:gd name="T43" fmla="*/ 1077 h 1417"/>
                  <a:gd name="T44" fmla="*/ 1531 w 1588"/>
                  <a:gd name="T45" fmla="*/ 1134 h 1417"/>
                  <a:gd name="T46" fmla="*/ 1531 w 1588"/>
                  <a:gd name="T47" fmla="*/ 1020 h 1417"/>
                  <a:gd name="T48" fmla="*/ 1588 w 1588"/>
                  <a:gd name="T49" fmla="*/ 1020 h 1417"/>
                  <a:gd name="T50" fmla="*/ 1588 w 1588"/>
                  <a:gd name="T51" fmla="*/ 907 h 1417"/>
                  <a:gd name="T52" fmla="*/ 1588 w 1588"/>
                  <a:gd name="T53" fmla="*/ 850 h 1417"/>
                  <a:gd name="T54" fmla="*/ 1531 w 1588"/>
                  <a:gd name="T55" fmla="*/ 680 h 1417"/>
                  <a:gd name="T56" fmla="*/ 1418 w 1588"/>
                  <a:gd name="T57" fmla="*/ 453 h 1417"/>
                  <a:gd name="T58" fmla="*/ 1361 w 1588"/>
                  <a:gd name="T59" fmla="*/ 340 h 1417"/>
                  <a:gd name="T60" fmla="*/ 1361 w 1588"/>
                  <a:gd name="T61" fmla="*/ 226 h 1417"/>
                  <a:gd name="T62" fmla="*/ 1248 w 1588"/>
                  <a:gd name="T63" fmla="*/ 113 h 1417"/>
                  <a:gd name="T64" fmla="*/ 1134 w 1588"/>
                  <a:gd name="T65" fmla="*/ 113 h 1417"/>
                  <a:gd name="T66" fmla="*/ 1021 w 1588"/>
                  <a:gd name="T67" fmla="*/ 0 h 1417"/>
                  <a:gd name="T68" fmla="*/ 964 w 1588"/>
                  <a:gd name="T69" fmla="*/ 0 h 1417"/>
                  <a:gd name="T70" fmla="*/ 907 w 1588"/>
                  <a:gd name="T71" fmla="*/ 56 h 1417"/>
                  <a:gd name="T72" fmla="*/ 794 w 1588"/>
                  <a:gd name="T73" fmla="*/ 0 h 1417"/>
                  <a:gd name="T74" fmla="*/ 737 w 1588"/>
                  <a:gd name="T75" fmla="*/ 0 h 1417"/>
                  <a:gd name="T76" fmla="*/ 511 w 1588"/>
                  <a:gd name="T77" fmla="*/ 56 h 1417"/>
                  <a:gd name="T78" fmla="*/ 397 w 1588"/>
                  <a:gd name="T79" fmla="*/ 56 h 1417"/>
                  <a:gd name="T80" fmla="*/ 340 w 1588"/>
                  <a:gd name="T81" fmla="*/ 170 h 1417"/>
                  <a:gd name="T82" fmla="*/ 227 w 1588"/>
                  <a:gd name="T83" fmla="*/ 170 h 1417"/>
                  <a:gd name="T84" fmla="*/ 114 w 1588"/>
                  <a:gd name="T85" fmla="*/ 397 h 1417"/>
                  <a:gd name="T86" fmla="*/ 114 w 1588"/>
                  <a:gd name="T87" fmla="*/ 453 h 1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588" h="1417">
                    <a:moveTo>
                      <a:pt x="114" y="453"/>
                    </a:moveTo>
                    <a:lnTo>
                      <a:pt x="57" y="623"/>
                    </a:lnTo>
                    <a:lnTo>
                      <a:pt x="57" y="680"/>
                    </a:lnTo>
                    <a:lnTo>
                      <a:pt x="0" y="793"/>
                    </a:lnTo>
                    <a:lnTo>
                      <a:pt x="0" y="964"/>
                    </a:lnTo>
                    <a:lnTo>
                      <a:pt x="57" y="964"/>
                    </a:lnTo>
                    <a:lnTo>
                      <a:pt x="284" y="340"/>
                    </a:lnTo>
                    <a:lnTo>
                      <a:pt x="624" y="226"/>
                    </a:lnTo>
                    <a:lnTo>
                      <a:pt x="851" y="340"/>
                    </a:lnTo>
                    <a:lnTo>
                      <a:pt x="964" y="397"/>
                    </a:lnTo>
                    <a:lnTo>
                      <a:pt x="964" y="1077"/>
                    </a:lnTo>
                    <a:lnTo>
                      <a:pt x="907" y="1190"/>
                    </a:lnTo>
                    <a:lnTo>
                      <a:pt x="907" y="1304"/>
                    </a:lnTo>
                    <a:lnTo>
                      <a:pt x="964" y="1360"/>
                    </a:lnTo>
                    <a:lnTo>
                      <a:pt x="1191" y="1417"/>
                    </a:lnTo>
                    <a:lnTo>
                      <a:pt x="1304" y="1417"/>
                    </a:lnTo>
                    <a:lnTo>
                      <a:pt x="1361" y="1304"/>
                    </a:lnTo>
                    <a:lnTo>
                      <a:pt x="1361" y="1247"/>
                    </a:lnTo>
                    <a:lnTo>
                      <a:pt x="1418" y="1247"/>
                    </a:lnTo>
                    <a:lnTo>
                      <a:pt x="1418" y="1134"/>
                    </a:lnTo>
                    <a:lnTo>
                      <a:pt x="1475" y="1190"/>
                    </a:lnTo>
                    <a:lnTo>
                      <a:pt x="1531" y="1077"/>
                    </a:lnTo>
                    <a:lnTo>
                      <a:pt x="1531" y="1134"/>
                    </a:lnTo>
                    <a:lnTo>
                      <a:pt x="1531" y="1020"/>
                    </a:lnTo>
                    <a:lnTo>
                      <a:pt x="1588" y="1020"/>
                    </a:lnTo>
                    <a:lnTo>
                      <a:pt x="1588" y="907"/>
                    </a:lnTo>
                    <a:lnTo>
                      <a:pt x="1588" y="850"/>
                    </a:lnTo>
                    <a:lnTo>
                      <a:pt x="1531" y="680"/>
                    </a:lnTo>
                    <a:lnTo>
                      <a:pt x="1418" y="453"/>
                    </a:lnTo>
                    <a:lnTo>
                      <a:pt x="1361" y="340"/>
                    </a:lnTo>
                    <a:lnTo>
                      <a:pt x="1361" y="226"/>
                    </a:lnTo>
                    <a:lnTo>
                      <a:pt x="1248" y="113"/>
                    </a:lnTo>
                    <a:lnTo>
                      <a:pt x="1134" y="113"/>
                    </a:lnTo>
                    <a:lnTo>
                      <a:pt x="1021" y="0"/>
                    </a:lnTo>
                    <a:lnTo>
                      <a:pt x="964" y="0"/>
                    </a:lnTo>
                    <a:lnTo>
                      <a:pt x="907" y="56"/>
                    </a:lnTo>
                    <a:lnTo>
                      <a:pt x="794" y="0"/>
                    </a:lnTo>
                    <a:lnTo>
                      <a:pt x="737" y="0"/>
                    </a:lnTo>
                    <a:lnTo>
                      <a:pt x="511" y="56"/>
                    </a:lnTo>
                    <a:lnTo>
                      <a:pt x="397" y="56"/>
                    </a:lnTo>
                    <a:lnTo>
                      <a:pt x="340" y="170"/>
                    </a:lnTo>
                    <a:lnTo>
                      <a:pt x="227" y="170"/>
                    </a:lnTo>
                    <a:lnTo>
                      <a:pt x="114" y="397"/>
                    </a:lnTo>
                    <a:lnTo>
                      <a:pt x="114" y="453"/>
                    </a:lnTo>
                    <a:close/>
                  </a:path>
                </a:pathLst>
              </a:custGeom>
              <a:solidFill>
                <a:srgbClr val="000000"/>
              </a:solidFill>
              <a:ln w="762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254" name="Freeform 14">
                <a:extLst>
                  <a:ext uri="{FF2B5EF4-FFF2-40B4-BE49-F238E27FC236}">
                    <a16:creationId xmlns:a16="http://schemas.microsoft.com/office/drawing/2014/main" id="{DD73A5A1-C96E-4F3C-9206-167C112358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7" y="2906"/>
                <a:ext cx="418" cy="548"/>
              </a:xfrm>
              <a:custGeom>
                <a:avLst/>
                <a:gdLst>
                  <a:gd name="T0" fmla="*/ 283 w 1077"/>
                  <a:gd name="T1" fmla="*/ 56 h 1417"/>
                  <a:gd name="T2" fmla="*/ 113 w 1077"/>
                  <a:gd name="T3" fmla="*/ 283 h 1417"/>
                  <a:gd name="T4" fmla="*/ 57 w 1077"/>
                  <a:gd name="T5" fmla="*/ 453 h 1417"/>
                  <a:gd name="T6" fmla="*/ 0 w 1077"/>
                  <a:gd name="T7" fmla="*/ 680 h 1417"/>
                  <a:gd name="T8" fmla="*/ 57 w 1077"/>
                  <a:gd name="T9" fmla="*/ 964 h 1417"/>
                  <a:gd name="T10" fmla="*/ 113 w 1077"/>
                  <a:gd name="T11" fmla="*/ 1247 h 1417"/>
                  <a:gd name="T12" fmla="*/ 227 w 1077"/>
                  <a:gd name="T13" fmla="*/ 1417 h 1417"/>
                  <a:gd name="T14" fmla="*/ 283 w 1077"/>
                  <a:gd name="T15" fmla="*/ 1417 h 1417"/>
                  <a:gd name="T16" fmla="*/ 454 w 1077"/>
                  <a:gd name="T17" fmla="*/ 1417 h 1417"/>
                  <a:gd name="T18" fmla="*/ 680 w 1077"/>
                  <a:gd name="T19" fmla="*/ 1361 h 1417"/>
                  <a:gd name="T20" fmla="*/ 850 w 1077"/>
                  <a:gd name="T21" fmla="*/ 1247 h 1417"/>
                  <a:gd name="T22" fmla="*/ 1021 w 1077"/>
                  <a:gd name="T23" fmla="*/ 1077 h 1417"/>
                  <a:gd name="T24" fmla="*/ 1021 w 1077"/>
                  <a:gd name="T25" fmla="*/ 964 h 1417"/>
                  <a:gd name="T26" fmla="*/ 964 w 1077"/>
                  <a:gd name="T27" fmla="*/ 737 h 1417"/>
                  <a:gd name="T28" fmla="*/ 1021 w 1077"/>
                  <a:gd name="T29" fmla="*/ 567 h 1417"/>
                  <a:gd name="T30" fmla="*/ 1021 w 1077"/>
                  <a:gd name="T31" fmla="*/ 397 h 1417"/>
                  <a:gd name="T32" fmla="*/ 1077 w 1077"/>
                  <a:gd name="T33" fmla="*/ 283 h 1417"/>
                  <a:gd name="T34" fmla="*/ 964 w 1077"/>
                  <a:gd name="T35" fmla="*/ 113 h 1417"/>
                  <a:gd name="T36" fmla="*/ 850 w 1077"/>
                  <a:gd name="T37" fmla="*/ 56 h 1417"/>
                  <a:gd name="T38" fmla="*/ 680 w 1077"/>
                  <a:gd name="T39" fmla="*/ 0 h 1417"/>
                  <a:gd name="T40" fmla="*/ 510 w 1077"/>
                  <a:gd name="T41" fmla="*/ 0 h 1417"/>
                  <a:gd name="T42" fmla="*/ 397 w 1077"/>
                  <a:gd name="T43" fmla="*/ 0 h 1417"/>
                  <a:gd name="T44" fmla="*/ 283 w 1077"/>
                  <a:gd name="T45" fmla="*/ 56 h 1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077" h="1417">
                    <a:moveTo>
                      <a:pt x="283" y="56"/>
                    </a:moveTo>
                    <a:lnTo>
                      <a:pt x="113" y="283"/>
                    </a:lnTo>
                    <a:lnTo>
                      <a:pt x="57" y="453"/>
                    </a:lnTo>
                    <a:lnTo>
                      <a:pt x="0" y="680"/>
                    </a:lnTo>
                    <a:lnTo>
                      <a:pt x="57" y="964"/>
                    </a:lnTo>
                    <a:lnTo>
                      <a:pt x="113" y="1247"/>
                    </a:lnTo>
                    <a:lnTo>
                      <a:pt x="227" y="1417"/>
                    </a:lnTo>
                    <a:lnTo>
                      <a:pt x="283" y="1417"/>
                    </a:lnTo>
                    <a:lnTo>
                      <a:pt x="454" y="1417"/>
                    </a:lnTo>
                    <a:lnTo>
                      <a:pt x="680" y="1361"/>
                    </a:lnTo>
                    <a:lnTo>
                      <a:pt x="850" y="1247"/>
                    </a:lnTo>
                    <a:lnTo>
                      <a:pt x="1021" y="1077"/>
                    </a:lnTo>
                    <a:lnTo>
                      <a:pt x="1021" y="964"/>
                    </a:lnTo>
                    <a:lnTo>
                      <a:pt x="964" y="737"/>
                    </a:lnTo>
                    <a:lnTo>
                      <a:pt x="1021" y="567"/>
                    </a:lnTo>
                    <a:lnTo>
                      <a:pt x="1021" y="397"/>
                    </a:lnTo>
                    <a:lnTo>
                      <a:pt x="1077" y="283"/>
                    </a:lnTo>
                    <a:lnTo>
                      <a:pt x="964" y="113"/>
                    </a:lnTo>
                    <a:lnTo>
                      <a:pt x="850" y="56"/>
                    </a:lnTo>
                    <a:lnTo>
                      <a:pt x="680" y="0"/>
                    </a:lnTo>
                    <a:lnTo>
                      <a:pt x="510" y="0"/>
                    </a:lnTo>
                    <a:lnTo>
                      <a:pt x="397" y="0"/>
                    </a:lnTo>
                    <a:lnTo>
                      <a:pt x="283" y="56"/>
                    </a:lnTo>
                    <a:close/>
                  </a:path>
                </a:pathLst>
              </a:custGeom>
              <a:solidFill>
                <a:srgbClr val="000000"/>
              </a:solidFill>
              <a:ln w="762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255" name="Freeform 15">
                <a:extLst>
                  <a:ext uri="{FF2B5EF4-FFF2-40B4-BE49-F238E27FC236}">
                    <a16:creationId xmlns:a16="http://schemas.microsoft.com/office/drawing/2014/main" id="{1DD9A254-6C82-4876-84E8-03B88AC0F0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16" y="2884"/>
                <a:ext cx="439" cy="395"/>
              </a:xfrm>
              <a:custGeom>
                <a:avLst/>
                <a:gdLst>
                  <a:gd name="T0" fmla="*/ 397 w 1134"/>
                  <a:gd name="T1" fmla="*/ 0 h 1021"/>
                  <a:gd name="T2" fmla="*/ 113 w 1134"/>
                  <a:gd name="T3" fmla="*/ 57 h 1021"/>
                  <a:gd name="T4" fmla="*/ 0 w 1134"/>
                  <a:gd name="T5" fmla="*/ 170 h 1021"/>
                  <a:gd name="T6" fmla="*/ 227 w 1134"/>
                  <a:gd name="T7" fmla="*/ 57 h 1021"/>
                  <a:gd name="T8" fmla="*/ 397 w 1134"/>
                  <a:gd name="T9" fmla="*/ 113 h 1021"/>
                  <a:gd name="T10" fmla="*/ 567 w 1134"/>
                  <a:gd name="T11" fmla="*/ 113 h 1021"/>
                  <a:gd name="T12" fmla="*/ 680 w 1134"/>
                  <a:gd name="T13" fmla="*/ 170 h 1021"/>
                  <a:gd name="T14" fmla="*/ 737 w 1134"/>
                  <a:gd name="T15" fmla="*/ 227 h 1021"/>
                  <a:gd name="T16" fmla="*/ 737 w 1134"/>
                  <a:gd name="T17" fmla="*/ 284 h 1021"/>
                  <a:gd name="T18" fmla="*/ 794 w 1134"/>
                  <a:gd name="T19" fmla="*/ 340 h 1021"/>
                  <a:gd name="T20" fmla="*/ 737 w 1134"/>
                  <a:gd name="T21" fmla="*/ 397 h 1021"/>
                  <a:gd name="T22" fmla="*/ 737 w 1134"/>
                  <a:gd name="T23" fmla="*/ 510 h 1021"/>
                  <a:gd name="T24" fmla="*/ 737 w 1134"/>
                  <a:gd name="T25" fmla="*/ 567 h 1021"/>
                  <a:gd name="T26" fmla="*/ 737 w 1134"/>
                  <a:gd name="T27" fmla="*/ 737 h 1021"/>
                  <a:gd name="T28" fmla="*/ 737 w 1134"/>
                  <a:gd name="T29" fmla="*/ 794 h 1021"/>
                  <a:gd name="T30" fmla="*/ 737 w 1134"/>
                  <a:gd name="T31" fmla="*/ 964 h 1021"/>
                  <a:gd name="T32" fmla="*/ 737 w 1134"/>
                  <a:gd name="T33" fmla="*/ 1021 h 1021"/>
                  <a:gd name="T34" fmla="*/ 794 w 1134"/>
                  <a:gd name="T35" fmla="*/ 907 h 1021"/>
                  <a:gd name="T36" fmla="*/ 850 w 1134"/>
                  <a:gd name="T37" fmla="*/ 851 h 1021"/>
                  <a:gd name="T38" fmla="*/ 907 w 1134"/>
                  <a:gd name="T39" fmla="*/ 851 h 1021"/>
                  <a:gd name="T40" fmla="*/ 964 w 1134"/>
                  <a:gd name="T41" fmla="*/ 907 h 1021"/>
                  <a:gd name="T42" fmla="*/ 1020 w 1134"/>
                  <a:gd name="T43" fmla="*/ 964 h 1021"/>
                  <a:gd name="T44" fmla="*/ 1134 w 1134"/>
                  <a:gd name="T45" fmla="*/ 907 h 1021"/>
                  <a:gd name="T46" fmla="*/ 907 w 1134"/>
                  <a:gd name="T47" fmla="*/ 284 h 1021"/>
                  <a:gd name="T48" fmla="*/ 794 w 1134"/>
                  <a:gd name="T49" fmla="*/ 57 h 1021"/>
                  <a:gd name="T50" fmla="*/ 567 w 1134"/>
                  <a:gd name="T51" fmla="*/ 0 h 1021"/>
                  <a:gd name="T52" fmla="*/ 397 w 1134"/>
                  <a:gd name="T53" fmla="*/ 0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134" h="1021">
                    <a:moveTo>
                      <a:pt x="397" y="0"/>
                    </a:moveTo>
                    <a:lnTo>
                      <a:pt x="113" y="57"/>
                    </a:lnTo>
                    <a:lnTo>
                      <a:pt x="0" y="170"/>
                    </a:lnTo>
                    <a:lnTo>
                      <a:pt x="227" y="57"/>
                    </a:lnTo>
                    <a:lnTo>
                      <a:pt x="397" y="113"/>
                    </a:lnTo>
                    <a:lnTo>
                      <a:pt x="567" y="113"/>
                    </a:lnTo>
                    <a:lnTo>
                      <a:pt x="680" y="170"/>
                    </a:lnTo>
                    <a:lnTo>
                      <a:pt x="737" y="227"/>
                    </a:lnTo>
                    <a:lnTo>
                      <a:pt x="737" y="284"/>
                    </a:lnTo>
                    <a:lnTo>
                      <a:pt x="794" y="340"/>
                    </a:lnTo>
                    <a:lnTo>
                      <a:pt x="737" y="397"/>
                    </a:lnTo>
                    <a:lnTo>
                      <a:pt x="737" y="510"/>
                    </a:lnTo>
                    <a:lnTo>
                      <a:pt x="737" y="567"/>
                    </a:lnTo>
                    <a:lnTo>
                      <a:pt x="737" y="737"/>
                    </a:lnTo>
                    <a:lnTo>
                      <a:pt x="737" y="794"/>
                    </a:lnTo>
                    <a:lnTo>
                      <a:pt x="737" y="964"/>
                    </a:lnTo>
                    <a:lnTo>
                      <a:pt x="737" y="1021"/>
                    </a:lnTo>
                    <a:lnTo>
                      <a:pt x="794" y="907"/>
                    </a:lnTo>
                    <a:lnTo>
                      <a:pt x="850" y="851"/>
                    </a:lnTo>
                    <a:lnTo>
                      <a:pt x="907" y="851"/>
                    </a:lnTo>
                    <a:lnTo>
                      <a:pt x="964" y="907"/>
                    </a:lnTo>
                    <a:lnTo>
                      <a:pt x="1020" y="964"/>
                    </a:lnTo>
                    <a:lnTo>
                      <a:pt x="1134" y="907"/>
                    </a:lnTo>
                    <a:lnTo>
                      <a:pt x="907" y="284"/>
                    </a:lnTo>
                    <a:lnTo>
                      <a:pt x="794" y="57"/>
                    </a:lnTo>
                    <a:lnTo>
                      <a:pt x="567" y="0"/>
                    </a:lnTo>
                    <a:lnTo>
                      <a:pt x="397" y="0"/>
                    </a:lnTo>
                    <a:close/>
                  </a:path>
                </a:pathLst>
              </a:custGeom>
              <a:solidFill>
                <a:srgbClr val="000000"/>
              </a:solidFill>
              <a:ln w="762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256" name="Freeform 16">
                <a:extLst>
                  <a:ext uri="{FF2B5EF4-FFF2-40B4-BE49-F238E27FC236}">
                    <a16:creationId xmlns:a16="http://schemas.microsoft.com/office/drawing/2014/main" id="{13CA34FC-0292-4F11-A069-8C1FB6E53F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5" y="3191"/>
                <a:ext cx="66" cy="110"/>
              </a:xfrm>
              <a:custGeom>
                <a:avLst/>
                <a:gdLst>
                  <a:gd name="T0" fmla="*/ 0 w 170"/>
                  <a:gd name="T1" fmla="*/ 0 h 283"/>
                  <a:gd name="T2" fmla="*/ 0 w 170"/>
                  <a:gd name="T3" fmla="*/ 170 h 283"/>
                  <a:gd name="T4" fmla="*/ 0 w 170"/>
                  <a:gd name="T5" fmla="*/ 283 h 283"/>
                  <a:gd name="T6" fmla="*/ 114 w 170"/>
                  <a:gd name="T7" fmla="*/ 227 h 283"/>
                  <a:gd name="T8" fmla="*/ 170 w 170"/>
                  <a:gd name="T9" fmla="*/ 113 h 283"/>
                  <a:gd name="T10" fmla="*/ 57 w 170"/>
                  <a:gd name="T11" fmla="*/ 0 h 283"/>
                  <a:gd name="T12" fmla="*/ 0 w 170"/>
                  <a:gd name="T13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0" h="283">
                    <a:moveTo>
                      <a:pt x="0" y="0"/>
                    </a:moveTo>
                    <a:lnTo>
                      <a:pt x="0" y="170"/>
                    </a:lnTo>
                    <a:lnTo>
                      <a:pt x="0" y="283"/>
                    </a:lnTo>
                    <a:lnTo>
                      <a:pt x="114" y="227"/>
                    </a:lnTo>
                    <a:lnTo>
                      <a:pt x="170" y="113"/>
                    </a:lnTo>
                    <a:lnTo>
                      <a:pt x="5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762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257" name="Freeform 17">
                <a:extLst>
                  <a:ext uri="{FF2B5EF4-FFF2-40B4-BE49-F238E27FC236}">
                    <a16:creationId xmlns:a16="http://schemas.microsoft.com/office/drawing/2014/main" id="{DD212F3A-2B97-40F6-8F9A-AE838AD23D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16" y="3345"/>
                <a:ext cx="285" cy="307"/>
              </a:xfrm>
              <a:custGeom>
                <a:avLst/>
                <a:gdLst>
                  <a:gd name="T0" fmla="*/ 0 w 737"/>
                  <a:gd name="T1" fmla="*/ 283 h 794"/>
                  <a:gd name="T2" fmla="*/ 113 w 737"/>
                  <a:gd name="T3" fmla="*/ 453 h 794"/>
                  <a:gd name="T4" fmla="*/ 227 w 737"/>
                  <a:gd name="T5" fmla="*/ 680 h 794"/>
                  <a:gd name="T6" fmla="*/ 227 w 737"/>
                  <a:gd name="T7" fmla="*/ 794 h 794"/>
                  <a:gd name="T8" fmla="*/ 510 w 737"/>
                  <a:gd name="T9" fmla="*/ 453 h 794"/>
                  <a:gd name="T10" fmla="*/ 680 w 737"/>
                  <a:gd name="T11" fmla="*/ 170 h 794"/>
                  <a:gd name="T12" fmla="*/ 737 w 737"/>
                  <a:gd name="T13" fmla="*/ 0 h 794"/>
                  <a:gd name="T14" fmla="*/ 623 w 737"/>
                  <a:gd name="T15" fmla="*/ 113 h 794"/>
                  <a:gd name="T16" fmla="*/ 453 w 737"/>
                  <a:gd name="T17" fmla="*/ 227 h 794"/>
                  <a:gd name="T18" fmla="*/ 227 w 737"/>
                  <a:gd name="T19" fmla="*/ 283 h 794"/>
                  <a:gd name="T20" fmla="*/ 0 w 737"/>
                  <a:gd name="T21" fmla="*/ 283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37" h="794">
                    <a:moveTo>
                      <a:pt x="0" y="283"/>
                    </a:moveTo>
                    <a:lnTo>
                      <a:pt x="113" y="453"/>
                    </a:lnTo>
                    <a:lnTo>
                      <a:pt x="227" y="680"/>
                    </a:lnTo>
                    <a:lnTo>
                      <a:pt x="227" y="794"/>
                    </a:lnTo>
                    <a:lnTo>
                      <a:pt x="510" y="453"/>
                    </a:lnTo>
                    <a:lnTo>
                      <a:pt x="680" y="170"/>
                    </a:lnTo>
                    <a:lnTo>
                      <a:pt x="737" y="0"/>
                    </a:lnTo>
                    <a:lnTo>
                      <a:pt x="623" y="113"/>
                    </a:lnTo>
                    <a:lnTo>
                      <a:pt x="453" y="227"/>
                    </a:lnTo>
                    <a:lnTo>
                      <a:pt x="227" y="283"/>
                    </a:lnTo>
                    <a:lnTo>
                      <a:pt x="0" y="283"/>
                    </a:lnTo>
                    <a:close/>
                  </a:path>
                </a:pathLst>
              </a:custGeom>
              <a:solidFill>
                <a:srgbClr val="000000"/>
              </a:solidFill>
              <a:ln w="762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258" name="Freeform 18">
                <a:extLst>
                  <a:ext uri="{FF2B5EF4-FFF2-40B4-BE49-F238E27FC236}">
                    <a16:creationId xmlns:a16="http://schemas.microsoft.com/office/drawing/2014/main" id="{6545FD7E-9F33-47A3-B2A9-4E38F37114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16" y="3345"/>
                <a:ext cx="285" cy="175"/>
              </a:xfrm>
              <a:custGeom>
                <a:avLst/>
                <a:gdLst>
                  <a:gd name="T0" fmla="*/ 737 w 737"/>
                  <a:gd name="T1" fmla="*/ 0 h 453"/>
                  <a:gd name="T2" fmla="*/ 623 w 737"/>
                  <a:gd name="T3" fmla="*/ 113 h 453"/>
                  <a:gd name="T4" fmla="*/ 453 w 737"/>
                  <a:gd name="T5" fmla="*/ 227 h 453"/>
                  <a:gd name="T6" fmla="*/ 227 w 737"/>
                  <a:gd name="T7" fmla="*/ 283 h 453"/>
                  <a:gd name="T8" fmla="*/ 0 w 737"/>
                  <a:gd name="T9" fmla="*/ 283 h 453"/>
                  <a:gd name="T10" fmla="*/ 113 w 737"/>
                  <a:gd name="T11" fmla="*/ 453 h 453"/>
                  <a:gd name="T12" fmla="*/ 510 w 737"/>
                  <a:gd name="T13" fmla="*/ 227 h 453"/>
                  <a:gd name="T14" fmla="*/ 737 w 737"/>
                  <a:gd name="T15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37" h="453">
                    <a:moveTo>
                      <a:pt x="737" y="0"/>
                    </a:moveTo>
                    <a:lnTo>
                      <a:pt x="623" y="113"/>
                    </a:lnTo>
                    <a:lnTo>
                      <a:pt x="453" y="227"/>
                    </a:lnTo>
                    <a:lnTo>
                      <a:pt x="227" y="283"/>
                    </a:lnTo>
                    <a:lnTo>
                      <a:pt x="0" y="283"/>
                    </a:lnTo>
                    <a:lnTo>
                      <a:pt x="113" y="453"/>
                    </a:lnTo>
                    <a:lnTo>
                      <a:pt x="510" y="227"/>
                    </a:lnTo>
                    <a:lnTo>
                      <a:pt x="737" y="0"/>
                    </a:lnTo>
                    <a:close/>
                  </a:path>
                </a:pathLst>
              </a:custGeom>
              <a:solidFill>
                <a:srgbClr val="000000"/>
              </a:solidFill>
              <a:ln w="762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259" name="Freeform 19">
                <a:extLst>
                  <a:ext uri="{FF2B5EF4-FFF2-40B4-BE49-F238E27FC236}">
                    <a16:creationId xmlns:a16="http://schemas.microsoft.com/office/drawing/2014/main" id="{FBA3FC1F-35E1-4D12-A0C4-AA80EC3F2F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3" y="3366"/>
                <a:ext cx="476" cy="835"/>
              </a:xfrm>
              <a:custGeom>
                <a:avLst/>
                <a:gdLst>
                  <a:gd name="T0" fmla="*/ 1114 w 1228"/>
                  <a:gd name="T1" fmla="*/ 0 h 2156"/>
                  <a:gd name="T2" fmla="*/ 831 w 1228"/>
                  <a:gd name="T3" fmla="*/ 511 h 2156"/>
                  <a:gd name="T4" fmla="*/ 547 w 1228"/>
                  <a:gd name="T5" fmla="*/ 964 h 2156"/>
                  <a:gd name="T6" fmla="*/ 207 w 1228"/>
                  <a:gd name="T7" fmla="*/ 1531 h 2156"/>
                  <a:gd name="T8" fmla="*/ 37 w 1228"/>
                  <a:gd name="T9" fmla="*/ 1985 h 2156"/>
                  <a:gd name="T10" fmla="*/ 0 w 1228"/>
                  <a:gd name="T11" fmla="*/ 2156 h 2156"/>
                  <a:gd name="T12" fmla="*/ 320 w 1228"/>
                  <a:gd name="T13" fmla="*/ 2155 h 2156"/>
                  <a:gd name="T14" fmla="*/ 831 w 1228"/>
                  <a:gd name="T15" fmla="*/ 1305 h 2156"/>
                  <a:gd name="T16" fmla="*/ 1114 w 1228"/>
                  <a:gd name="T17" fmla="*/ 568 h 2156"/>
                  <a:gd name="T18" fmla="*/ 1228 w 1228"/>
                  <a:gd name="T19" fmla="*/ 341 h 2156"/>
                  <a:gd name="T20" fmla="*/ 1228 w 1228"/>
                  <a:gd name="T21" fmla="*/ 284 h 2156"/>
                  <a:gd name="T22" fmla="*/ 1114 w 1228"/>
                  <a:gd name="T23" fmla="*/ 171 h 2156"/>
                  <a:gd name="T24" fmla="*/ 1114 w 1228"/>
                  <a:gd name="T25" fmla="*/ 57 h 2156"/>
                  <a:gd name="T26" fmla="*/ 1114 w 1228"/>
                  <a:gd name="T27" fmla="*/ 0 h 2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28" h="2156">
                    <a:moveTo>
                      <a:pt x="1114" y="0"/>
                    </a:moveTo>
                    <a:lnTo>
                      <a:pt x="831" y="511"/>
                    </a:lnTo>
                    <a:lnTo>
                      <a:pt x="547" y="964"/>
                    </a:lnTo>
                    <a:lnTo>
                      <a:pt x="207" y="1531"/>
                    </a:lnTo>
                    <a:lnTo>
                      <a:pt x="37" y="1985"/>
                    </a:lnTo>
                    <a:lnTo>
                      <a:pt x="0" y="2156"/>
                    </a:lnTo>
                    <a:lnTo>
                      <a:pt x="320" y="2155"/>
                    </a:lnTo>
                    <a:lnTo>
                      <a:pt x="831" y="1305"/>
                    </a:lnTo>
                    <a:lnTo>
                      <a:pt x="1114" y="568"/>
                    </a:lnTo>
                    <a:lnTo>
                      <a:pt x="1228" y="341"/>
                    </a:lnTo>
                    <a:lnTo>
                      <a:pt x="1228" y="284"/>
                    </a:lnTo>
                    <a:lnTo>
                      <a:pt x="1114" y="171"/>
                    </a:lnTo>
                    <a:lnTo>
                      <a:pt x="1114" y="57"/>
                    </a:lnTo>
                    <a:lnTo>
                      <a:pt x="1114" y="0"/>
                    </a:lnTo>
                    <a:close/>
                  </a:path>
                </a:pathLst>
              </a:custGeom>
              <a:solidFill>
                <a:srgbClr val="000000"/>
              </a:solidFill>
              <a:ln w="762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260" name="Freeform 20">
                <a:extLst>
                  <a:ext uri="{FF2B5EF4-FFF2-40B4-BE49-F238E27FC236}">
                    <a16:creationId xmlns:a16="http://schemas.microsoft.com/office/drawing/2014/main" id="{47AE9546-CE33-4071-B49A-93436B19F2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71" y="3411"/>
                <a:ext cx="352" cy="504"/>
              </a:xfrm>
              <a:custGeom>
                <a:avLst/>
                <a:gdLst>
                  <a:gd name="T0" fmla="*/ 57 w 908"/>
                  <a:gd name="T1" fmla="*/ 397 h 1304"/>
                  <a:gd name="T2" fmla="*/ 0 w 908"/>
                  <a:gd name="T3" fmla="*/ 510 h 1304"/>
                  <a:gd name="T4" fmla="*/ 57 w 908"/>
                  <a:gd name="T5" fmla="*/ 794 h 1304"/>
                  <a:gd name="T6" fmla="*/ 57 w 908"/>
                  <a:gd name="T7" fmla="*/ 907 h 1304"/>
                  <a:gd name="T8" fmla="*/ 114 w 908"/>
                  <a:gd name="T9" fmla="*/ 964 h 1304"/>
                  <a:gd name="T10" fmla="*/ 57 w 908"/>
                  <a:gd name="T11" fmla="*/ 1077 h 1304"/>
                  <a:gd name="T12" fmla="*/ 114 w 908"/>
                  <a:gd name="T13" fmla="*/ 1304 h 1304"/>
                  <a:gd name="T14" fmla="*/ 908 w 908"/>
                  <a:gd name="T15" fmla="*/ 0 h 1304"/>
                  <a:gd name="T16" fmla="*/ 794 w 908"/>
                  <a:gd name="T17" fmla="*/ 57 h 1304"/>
                  <a:gd name="T18" fmla="*/ 284 w 908"/>
                  <a:gd name="T19" fmla="*/ 737 h 1304"/>
                  <a:gd name="T20" fmla="*/ 170 w 908"/>
                  <a:gd name="T21" fmla="*/ 567 h 1304"/>
                  <a:gd name="T22" fmla="*/ 114 w 908"/>
                  <a:gd name="T23" fmla="*/ 397 h 1304"/>
                  <a:gd name="T24" fmla="*/ 57 w 908"/>
                  <a:gd name="T25" fmla="*/ 397 h 1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08" h="1304">
                    <a:moveTo>
                      <a:pt x="57" y="397"/>
                    </a:moveTo>
                    <a:lnTo>
                      <a:pt x="0" y="510"/>
                    </a:lnTo>
                    <a:lnTo>
                      <a:pt x="57" y="794"/>
                    </a:lnTo>
                    <a:lnTo>
                      <a:pt x="57" y="907"/>
                    </a:lnTo>
                    <a:lnTo>
                      <a:pt x="114" y="964"/>
                    </a:lnTo>
                    <a:lnTo>
                      <a:pt x="57" y="1077"/>
                    </a:lnTo>
                    <a:lnTo>
                      <a:pt x="114" y="1304"/>
                    </a:lnTo>
                    <a:lnTo>
                      <a:pt x="908" y="0"/>
                    </a:lnTo>
                    <a:lnTo>
                      <a:pt x="794" y="57"/>
                    </a:lnTo>
                    <a:lnTo>
                      <a:pt x="284" y="737"/>
                    </a:lnTo>
                    <a:lnTo>
                      <a:pt x="170" y="567"/>
                    </a:lnTo>
                    <a:lnTo>
                      <a:pt x="114" y="397"/>
                    </a:lnTo>
                    <a:lnTo>
                      <a:pt x="57" y="397"/>
                    </a:lnTo>
                    <a:close/>
                  </a:path>
                </a:pathLst>
              </a:custGeom>
              <a:solidFill>
                <a:srgbClr val="000000"/>
              </a:solidFill>
              <a:ln w="762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0261" name="Group 21">
              <a:extLst>
                <a:ext uri="{FF2B5EF4-FFF2-40B4-BE49-F238E27FC236}">
                  <a16:creationId xmlns:a16="http://schemas.microsoft.com/office/drawing/2014/main" id="{A385ED55-0C05-47C4-B87F-6D9BA60DA07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08" y="2840"/>
              <a:ext cx="1296" cy="1361"/>
              <a:chOff x="1419" y="516"/>
              <a:chExt cx="3345" cy="3516"/>
            </a:xfrm>
          </p:grpSpPr>
          <p:sp>
            <p:nvSpPr>
              <p:cNvPr id="10262" name="Freeform 22">
                <a:extLst>
                  <a:ext uri="{FF2B5EF4-FFF2-40B4-BE49-F238E27FC236}">
                    <a16:creationId xmlns:a16="http://schemas.microsoft.com/office/drawing/2014/main" id="{3C151565-0437-4236-94AC-01F40509E5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9" y="1876"/>
                <a:ext cx="3345" cy="2155"/>
              </a:xfrm>
              <a:custGeom>
                <a:avLst/>
                <a:gdLst>
                  <a:gd name="T0" fmla="*/ 794 w 3345"/>
                  <a:gd name="T1" fmla="*/ 227 h 2155"/>
                  <a:gd name="T2" fmla="*/ 1644 w 3345"/>
                  <a:gd name="T3" fmla="*/ 0 h 2155"/>
                  <a:gd name="T4" fmla="*/ 1644 w 3345"/>
                  <a:gd name="T5" fmla="*/ 171 h 2155"/>
                  <a:gd name="T6" fmla="*/ 1758 w 3345"/>
                  <a:gd name="T7" fmla="*/ 284 h 2155"/>
                  <a:gd name="T8" fmla="*/ 1758 w 3345"/>
                  <a:gd name="T9" fmla="*/ 341 h 2155"/>
                  <a:gd name="T10" fmla="*/ 1985 w 3345"/>
                  <a:gd name="T11" fmla="*/ 511 h 2155"/>
                  <a:gd name="T12" fmla="*/ 2778 w 3345"/>
                  <a:gd name="T13" fmla="*/ 794 h 2155"/>
                  <a:gd name="T14" fmla="*/ 3345 w 3345"/>
                  <a:gd name="T15" fmla="*/ 2155 h 2155"/>
                  <a:gd name="T16" fmla="*/ 57 w 3345"/>
                  <a:gd name="T17" fmla="*/ 2155 h 2155"/>
                  <a:gd name="T18" fmla="*/ 0 w 3345"/>
                  <a:gd name="T19" fmla="*/ 1928 h 2155"/>
                  <a:gd name="T20" fmla="*/ 57 w 3345"/>
                  <a:gd name="T21" fmla="*/ 1588 h 2155"/>
                  <a:gd name="T22" fmla="*/ 0 w 3345"/>
                  <a:gd name="T23" fmla="*/ 1305 h 2155"/>
                  <a:gd name="T24" fmla="*/ 57 w 3345"/>
                  <a:gd name="T25" fmla="*/ 908 h 2155"/>
                  <a:gd name="T26" fmla="*/ 227 w 3345"/>
                  <a:gd name="T27" fmla="*/ 738 h 2155"/>
                  <a:gd name="T28" fmla="*/ 567 w 3345"/>
                  <a:gd name="T29" fmla="*/ 624 h 2155"/>
                  <a:gd name="T30" fmla="*/ 624 w 3345"/>
                  <a:gd name="T31" fmla="*/ 624 h 2155"/>
                  <a:gd name="T32" fmla="*/ 680 w 3345"/>
                  <a:gd name="T33" fmla="*/ 397 h 2155"/>
                  <a:gd name="T34" fmla="*/ 794 w 3345"/>
                  <a:gd name="T35" fmla="*/ 227 h 2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345" h="2155">
                    <a:moveTo>
                      <a:pt x="794" y="227"/>
                    </a:moveTo>
                    <a:lnTo>
                      <a:pt x="1644" y="0"/>
                    </a:lnTo>
                    <a:lnTo>
                      <a:pt x="1644" y="171"/>
                    </a:lnTo>
                    <a:lnTo>
                      <a:pt x="1758" y="284"/>
                    </a:lnTo>
                    <a:lnTo>
                      <a:pt x="1758" y="341"/>
                    </a:lnTo>
                    <a:lnTo>
                      <a:pt x="1985" y="511"/>
                    </a:lnTo>
                    <a:lnTo>
                      <a:pt x="2778" y="794"/>
                    </a:lnTo>
                    <a:lnTo>
                      <a:pt x="3345" y="2155"/>
                    </a:lnTo>
                    <a:lnTo>
                      <a:pt x="57" y="2155"/>
                    </a:lnTo>
                    <a:lnTo>
                      <a:pt x="0" y="1928"/>
                    </a:lnTo>
                    <a:lnTo>
                      <a:pt x="57" y="1588"/>
                    </a:lnTo>
                    <a:lnTo>
                      <a:pt x="0" y="1305"/>
                    </a:lnTo>
                    <a:lnTo>
                      <a:pt x="57" y="908"/>
                    </a:lnTo>
                    <a:lnTo>
                      <a:pt x="227" y="738"/>
                    </a:lnTo>
                    <a:lnTo>
                      <a:pt x="567" y="624"/>
                    </a:lnTo>
                    <a:lnTo>
                      <a:pt x="624" y="624"/>
                    </a:lnTo>
                    <a:lnTo>
                      <a:pt x="680" y="397"/>
                    </a:lnTo>
                    <a:lnTo>
                      <a:pt x="794" y="227"/>
                    </a:lnTo>
                    <a:close/>
                  </a:path>
                </a:pathLst>
              </a:cu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263" name="Freeform 23">
                <a:extLst>
                  <a:ext uri="{FF2B5EF4-FFF2-40B4-BE49-F238E27FC236}">
                    <a16:creationId xmlns:a16="http://schemas.microsoft.com/office/drawing/2014/main" id="{74682006-065D-4876-A07A-A2620D25CC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9" y="516"/>
                <a:ext cx="1588" cy="1417"/>
              </a:xfrm>
              <a:custGeom>
                <a:avLst/>
                <a:gdLst>
                  <a:gd name="T0" fmla="*/ 114 w 1588"/>
                  <a:gd name="T1" fmla="*/ 453 h 1417"/>
                  <a:gd name="T2" fmla="*/ 57 w 1588"/>
                  <a:gd name="T3" fmla="*/ 623 h 1417"/>
                  <a:gd name="T4" fmla="*/ 57 w 1588"/>
                  <a:gd name="T5" fmla="*/ 680 h 1417"/>
                  <a:gd name="T6" fmla="*/ 0 w 1588"/>
                  <a:gd name="T7" fmla="*/ 793 h 1417"/>
                  <a:gd name="T8" fmla="*/ 0 w 1588"/>
                  <a:gd name="T9" fmla="*/ 964 h 1417"/>
                  <a:gd name="T10" fmla="*/ 57 w 1588"/>
                  <a:gd name="T11" fmla="*/ 964 h 1417"/>
                  <a:gd name="T12" fmla="*/ 284 w 1588"/>
                  <a:gd name="T13" fmla="*/ 340 h 1417"/>
                  <a:gd name="T14" fmla="*/ 624 w 1588"/>
                  <a:gd name="T15" fmla="*/ 226 h 1417"/>
                  <a:gd name="T16" fmla="*/ 851 w 1588"/>
                  <a:gd name="T17" fmla="*/ 340 h 1417"/>
                  <a:gd name="T18" fmla="*/ 964 w 1588"/>
                  <a:gd name="T19" fmla="*/ 397 h 1417"/>
                  <a:gd name="T20" fmla="*/ 964 w 1588"/>
                  <a:gd name="T21" fmla="*/ 1077 h 1417"/>
                  <a:gd name="T22" fmla="*/ 907 w 1588"/>
                  <a:gd name="T23" fmla="*/ 1190 h 1417"/>
                  <a:gd name="T24" fmla="*/ 907 w 1588"/>
                  <a:gd name="T25" fmla="*/ 1304 h 1417"/>
                  <a:gd name="T26" fmla="*/ 964 w 1588"/>
                  <a:gd name="T27" fmla="*/ 1360 h 1417"/>
                  <a:gd name="T28" fmla="*/ 1191 w 1588"/>
                  <a:gd name="T29" fmla="*/ 1417 h 1417"/>
                  <a:gd name="T30" fmla="*/ 1304 w 1588"/>
                  <a:gd name="T31" fmla="*/ 1417 h 1417"/>
                  <a:gd name="T32" fmla="*/ 1361 w 1588"/>
                  <a:gd name="T33" fmla="*/ 1304 h 1417"/>
                  <a:gd name="T34" fmla="*/ 1361 w 1588"/>
                  <a:gd name="T35" fmla="*/ 1247 h 1417"/>
                  <a:gd name="T36" fmla="*/ 1418 w 1588"/>
                  <a:gd name="T37" fmla="*/ 1247 h 1417"/>
                  <a:gd name="T38" fmla="*/ 1418 w 1588"/>
                  <a:gd name="T39" fmla="*/ 1134 h 1417"/>
                  <a:gd name="T40" fmla="*/ 1475 w 1588"/>
                  <a:gd name="T41" fmla="*/ 1190 h 1417"/>
                  <a:gd name="T42" fmla="*/ 1531 w 1588"/>
                  <a:gd name="T43" fmla="*/ 1077 h 1417"/>
                  <a:gd name="T44" fmla="*/ 1531 w 1588"/>
                  <a:gd name="T45" fmla="*/ 1134 h 1417"/>
                  <a:gd name="T46" fmla="*/ 1531 w 1588"/>
                  <a:gd name="T47" fmla="*/ 1020 h 1417"/>
                  <a:gd name="T48" fmla="*/ 1588 w 1588"/>
                  <a:gd name="T49" fmla="*/ 1020 h 1417"/>
                  <a:gd name="T50" fmla="*/ 1588 w 1588"/>
                  <a:gd name="T51" fmla="*/ 907 h 1417"/>
                  <a:gd name="T52" fmla="*/ 1588 w 1588"/>
                  <a:gd name="T53" fmla="*/ 850 h 1417"/>
                  <a:gd name="T54" fmla="*/ 1531 w 1588"/>
                  <a:gd name="T55" fmla="*/ 680 h 1417"/>
                  <a:gd name="T56" fmla="*/ 1418 w 1588"/>
                  <a:gd name="T57" fmla="*/ 453 h 1417"/>
                  <a:gd name="T58" fmla="*/ 1361 w 1588"/>
                  <a:gd name="T59" fmla="*/ 340 h 1417"/>
                  <a:gd name="T60" fmla="*/ 1361 w 1588"/>
                  <a:gd name="T61" fmla="*/ 226 h 1417"/>
                  <a:gd name="T62" fmla="*/ 1248 w 1588"/>
                  <a:gd name="T63" fmla="*/ 113 h 1417"/>
                  <a:gd name="T64" fmla="*/ 1134 w 1588"/>
                  <a:gd name="T65" fmla="*/ 113 h 1417"/>
                  <a:gd name="T66" fmla="*/ 1021 w 1588"/>
                  <a:gd name="T67" fmla="*/ 0 h 1417"/>
                  <a:gd name="T68" fmla="*/ 964 w 1588"/>
                  <a:gd name="T69" fmla="*/ 0 h 1417"/>
                  <a:gd name="T70" fmla="*/ 907 w 1588"/>
                  <a:gd name="T71" fmla="*/ 56 h 1417"/>
                  <a:gd name="T72" fmla="*/ 794 w 1588"/>
                  <a:gd name="T73" fmla="*/ 0 h 1417"/>
                  <a:gd name="T74" fmla="*/ 737 w 1588"/>
                  <a:gd name="T75" fmla="*/ 0 h 1417"/>
                  <a:gd name="T76" fmla="*/ 511 w 1588"/>
                  <a:gd name="T77" fmla="*/ 56 h 1417"/>
                  <a:gd name="T78" fmla="*/ 397 w 1588"/>
                  <a:gd name="T79" fmla="*/ 56 h 1417"/>
                  <a:gd name="T80" fmla="*/ 340 w 1588"/>
                  <a:gd name="T81" fmla="*/ 170 h 1417"/>
                  <a:gd name="T82" fmla="*/ 227 w 1588"/>
                  <a:gd name="T83" fmla="*/ 170 h 1417"/>
                  <a:gd name="T84" fmla="*/ 114 w 1588"/>
                  <a:gd name="T85" fmla="*/ 397 h 1417"/>
                  <a:gd name="T86" fmla="*/ 114 w 1588"/>
                  <a:gd name="T87" fmla="*/ 453 h 1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588" h="1417">
                    <a:moveTo>
                      <a:pt x="114" y="453"/>
                    </a:moveTo>
                    <a:lnTo>
                      <a:pt x="57" y="623"/>
                    </a:lnTo>
                    <a:lnTo>
                      <a:pt x="57" y="680"/>
                    </a:lnTo>
                    <a:lnTo>
                      <a:pt x="0" y="793"/>
                    </a:lnTo>
                    <a:lnTo>
                      <a:pt x="0" y="964"/>
                    </a:lnTo>
                    <a:lnTo>
                      <a:pt x="57" y="964"/>
                    </a:lnTo>
                    <a:lnTo>
                      <a:pt x="284" y="340"/>
                    </a:lnTo>
                    <a:lnTo>
                      <a:pt x="624" y="226"/>
                    </a:lnTo>
                    <a:lnTo>
                      <a:pt x="851" y="340"/>
                    </a:lnTo>
                    <a:lnTo>
                      <a:pt x="964" y="397"/>
                    </a:lnTo>
                    <a:lnTo>
                      <a:pt x="964" y="1077"/>
                    </a:lnTo>
                    <a:lnTo>
                      <a:pt x="907" y="1190"/>
                    </a:lnTo>
                    <a:lnTo>
                      <a:pt x="907" y="1304"/>
                    </a:lnTo>
                    <a:lnTo>
                      <a:pt x="964" y="1360"/>
                    </a:lnTo>
                    <a:lnTo>
                      <a:pt x="1191" y="1417"/>
                    </a:lnTo>
                    <a:lnTo>
                      <a:pt x="1304" y="1417"/>
                    </a:lnTo>
                    <a:lnTo>
                      <a:pt x="1361" y="1304"/>
                    </a:lnTo>
                    <a:lnTo>
                      <a:pt x="1361" y="1247"/>
                    </a:lnTo>
                    <a:lnTo>
                      <a:pt x="1418" y="1247"/>
                    </a:lnTo>
                    <a:lnTo>
                      <a:pt x="1418" y="1134"/>
                    </a:lnTo>
                    <a:lnTo>
                      <a:pt x="1475" y="1190"/>
                    </a:lnTo>
                    <a:lnTo>
                      <a:pt x="1531" y="1077"/>
                    </a:lnTo>
                    <a:lnTo>
                      <a:pt x="1531" y="1134"/>
                    </a:lnTo>
                    <a:lnTo>
                      <a:pt x="1531" y="1020"/>
                    </a:lnTo>
                    <a:lnTo>
                      <a:pt x="1588" y="1020"/>
                    </a:lnTo>
                    <a:lnTo>
                      <a:pt x="1588" y="907"/>
                    </a:lnTo>
                    <a:lnTo>
                      <a:pt x="1588" y="850"/>
                    </a:lnTo>
                    <a:lnTo>
                      <a:pt x="1531" y="680"/>
                    </a:lnTo>
                    <a:lnTo>
                      <a:pt x="1418" y="453"/>
                    </a:lnTo>
                    <a:lnTo>
                      <a:pt x="1361" y="340"/>
                    </a:lnTo>
                    <a:lnTo>
                      <a:pt x="1361" y="226"/>
                    </a:lnTo>
                    <a:lnTo>
                      <a:pt x="1248" y="113"/>
                    </a:lnTo>
                    <a:lnTo>
                      <a:pt x="1134" y="113"/>
                    </a:lnTo>
                    <a:lnTo>
                      <a:pt x="1021" y="0"/>
                    </a:lnTo>
                    <a:lnTo>
                      <a:pt x="964" y="0"/>
                    </a:lnTo>
                    <a:lnTo>
                      <a:pt x="907" y="56"/>
                    </a:lnTo>
                    <a:lnTo>
                      <a:pt x="794" y="0"/>
                    </a:lnTo>
                    <a:lnTo>
                      <a:pt x="737" y="0"/>
                    </a:lnTo>
                    <a:lnTo>
                      <a:pt x="511" y="56"/>
                    </a:lnTo>
                    <a:lnTo>
                      <a:pt x="397" y="56"/>
                    </a:lnTo>
                    <a:lnTo>
                      <a:pt x="340" y="170"/>
                    </a:lnTo>
                    <a:lnTo>
                      <a:pt x="227" y="170"/>
                    </a:lnTo>
                    <a:lnTo>
                      <a:pt x="114" y="397"/>
                    </a:lnTo>
                    <a:lnTo>
                      <a:pt x="114" y="45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264" name="Freeform 24">
                <a:extLst>
                  <a:ext uri="{FF2B5EF4-FFF2-40B4-BE49-F238E27FC236}">
                    <a16:creationId xmlns:a16="http://schemas.microsoft.com/office/drawing/2014/main" id="{CC670A8F-A5DA-49A9-9705-5A2A2FF693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85" y="686"/>
                <a:ext cx="1077" cy="1417"/>
              </a:xfrm>
              <a:custGeom>
                <a:avLst/>
                <a:gdLst>
                  <a:gd name="T0" fmla="*/ 283 w 1077"/>
                  <a:gd name="T1" fmla="*/ 56 h 1417"/>
                  <a:gd name="T2" fmla="*/ 113 w 1077"/>
                  <a:gd name="T3" fmla="*/ 283 h 1417"/>
                  <a:gd name="T4" fmla="*/ 57 w 1077"/>
                  <a:gd name="T5" fmla="*/ 453 h 1417"/>
                  <a:gd name="T6" fmla="*/ 0 w 1077"/>
                  <a:gd name="T7" fmla="*/ 680 h 1417"/>
                  <a:gd name="T8" fmla="*/ 57 w 1077"/>
                  <a:gd name="T9" fmla="*/ 964 h 1417"/>
                  <a:gd name="T10" fmla="*/ 113 w 1077"/>
                  <a:gd name="T11" fmla="*/ 1247 h 1417"/>
                  <a:gd name="T12" fmla="*/ 227 w 1077"/>
                  <a:gd name="T13" fmla="*/ 1417 h 1417"/>
                  <a:gd name="T14" fmla="*/ 283 w 1077"/>
                  <a:gd name="T15" fmla="*/ 1417 h 1417"/>
                  <a:gd name="T16" fmla="*/ 454 w 1077"/>
                  <a:gd name="T17" fmla="*/ 1417 h 1417"/>
                  <a:gd name="T18" fmla="*/ 680 w 1077"/>
                  <a:gd name="T19" fmla="*/ 1361 h 1417"/>
                  <a:gd name="T20" fmla="*/ 850 w 1077"/>
                  <a:gd name="T21" fmla="*/ 1247 h 1417"/>
                  <a:gd name="T22" fmla="*/ 1021 w 1077"/>
                  <a:gd name="T23" fmla="*/ 1077 h 1417"/>
                  <a:gd name="T24" fmla="*/ 1021 w 1077"/>
                  <a:gd name="T25" fmla="*/ 964 h 1417"/>
                  <a:gd name="T26" fmla="*/ 964 w 1077"/>
                  <a:gd name="T27" fmla="*/ 737 h 1417"/>
                  <a:gd name="T28" fmla="*/ 1021 w 1077"/>
                  <a:gd name="T29" fmla="*/ 567 h 1417"/>
                  <a:gd name="T30" fmla="*/ 1021 w 1077"/>
                  <a:gd name="T31" fmla="*/ 397 h 1417"/>
                  <a:gd name="T32" fmla="*/ 1077 w 1077"/>
                  <a:gd name="T33" fmla="*/ 283 h 1417"/>
                  <a:gd name="T34" fmla="*/ 964 w 1077"/>
                  <a:gd name="T35" fmla="*/ 113 h 1417"/>
                  <a:gd name="T36" fmla="*/ 850 w 1077"/>
                  <a:gd name="T37" fmla="*/ 56 h 1417"/>
                  <a:gd name="T38" fmla="*/ 680 w 1077"/>
                  <a:gd name="T39" fmla="*/ 0 h 1417"/>
                  <a:gd name="T40" fmla="*/ 510 w 1077"/>
                  <a:gd name="T41" fmla="*/ 0 h 1417"/>
                  <a:gd name="T42" fmla="*/ 397 w 1077"/>
                  <a:gd name="T43" fmla="*/ 0 h 1417"/>
                  <a:gd name="T44" fmla="*/ 283 w 1077"/>
                  <a:gd name="T45" fmla="*/ 56 h 1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077" h="1417">
                    <a:moveTo>
                      <a:pt x="283" y="56"/>
                    </a:moveTo>
                    <a:lnTo>
                      <a:pt x="113" y="283"/>
                    </a:lnTo>
                    <a:lnTo>
                      <a:pt x="57" y="453"/>
                    </a:lnTo>
                    <a:lnTo>
                      <a:pt x="0" y="680"/>
                    </a:lnTo>
                    <a:lnTo>
                      <a:pt x="57" y="964"/>
                    </a:lnTo>
                    <a:lnTo>
                      <a:pt x="113" y="1247"/>
                    </a:lnTo>
                    <a:lnTo>
                      <a:pt x="227" y="1417"/>
                    </a:lnTo>
                    <a:lnTo>
                      <a:pt x="283" y="1417"/>
                    </a:lnTo>
                    <a:lnTo>
                      <a:pt x="454" y="1417"/>
                    </a:lnTo>
                    <a:lnTo>
                      <a:pt x="680" y="1361"/>
                    </a:lnTo>
                    <a:lnTo>
                      <a:pt x="850" y="1247"/>
                    </a:lnTo>
                    <a:lnTo>
                      <a:pt x="1021" y="1077"/>
                    </a:lnTo>
                    <a:lnTo>
                      <a:pt x="1021" y="964"/>
                    </a:lnTo>
                    <a:lnTo>
                      <a:pt x="964" y="737"/>
                    </a:lnTo>
                    <a:lnTo>
                      <a:pt x="1021" y="567"/>
                    </a:lnTo>
                    <a:lnTo>
                      <a:pt x="1021" y="397"/>
                    </a:lnTo>
                    <a:lnTo>
                      <a:pt x="1077" y="283"/>
                    </a:lnTo>
                    <a:lnTo>
                      <a:pt x="964" y="113"/>
                    </a:lnTo>
                    <a:lnTo>
                      <a:pt x="850" y="56"/>
                    </a:lnTo>
                    <a:lnTo>
                      <a:pt x="680" y="0"/>
                    </a:lnTo>
                    <a:lnTo>
                      <a:pt x="510" y="0"/>
                    </a:lnTo>
                    <a:lnTo>
                      <a:pt x="397" y="0"/>
                    </a:lnTo>
                    <a:lnTo>
                      <a:pt x="283" y="56"/>
                    </a:ln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265" name="Freeform 25">
                <a:extLst>
                  <a:ext uri="{FF2B5EF4-FFF2-40B4-BE49-F238E27FC236}">
                    <a16:creationId xmlns:a16="http://schemas.microsoft.com/office/drawing/2014/main" id="{3527E97C-AE36-465E-9DE6-CC83686A69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13" y="629"/>
                <a:ext cx="1134" cy="1021"/>
              </a:xfrm>
              <a:custGeom>
                <a:avLst/>
                <a:gdLst>
                  <a:gd name="T0" fmla="*/ 397 w 1134"/>
                  <a:gd name="T1" fmla="*/ 0 h 1021"/>
                  <a:gd name="T2" fmla="*/ 113 w 1134"/>
                  <a:gd name="T3" fmla="*/ 57 h 1021"/>
                  <a:gd name="T4" fmla="*/ 0 w 1134"/>
                  <a:gd name="T5" fmla="*/ 170 h 1021"/>
                  <a:gd name="T6" fmla="*/ 227 w 1134"/>
                  <a:gd name="T7" fmla="*/ 57 h 1021"/>
                  <a:gd name="T8" fmla="*/ 397 w 1134"/>
                  <a:gd name="T9" fmla="*/ 113 h 1021"/>
                  <a:gd name="T10" fmla="*/ 567 w 1134"/>
                  <a:gd name="T11" fmla="*/ 113 h 1021"/>
                  <a:gd name="T12" fmla="*/ 680 w 1134"/>
                  <a:gd name="T13" fmla="*/ 170 h 1021"/>
                  <a:gd name="T14" fmla="*/ 737 w 1134"/>
                  <a:gd name="T15" fmla="*/ 227 h 1021"/>
                  <a:gd name="T16" fmla="*/ 737 w 1134"/>
                  <a:gd name="T17" fmla="*/ 284 h 1021"/>
                  <a:gd name="T18" fmla="*/ 794 w 1134"/>
                  <a:gd name="T19" fmla="*/ 340 h 1021"/>
                  <a:gd name="T20" fmla="*/ 737 w 1134"/>
                  <a:gd name="T21" fmla="*/ 397 h 1021"/>
                  <a:gd name="T22" fmla="*/ 737 w 1134"/>
                  <a:gd name="T23" fmla="*/ 510 h 1021"/>
                  <a:gd name="T24" fmla="*/ 737 w 1134"/>
                  <a:gd name="T25" fmla="*/ 567 h 1021"/>
                  <a:gd name="T26" fmla="*/ 737 w 1134"/>
                  <a:gd name="T27" fmla="*/ 737 h 1021"/>
                  <a:gd name="T28" fmla="*/ 737 w 1134"/>
                  <a:gd name="T29" fmla="*/ 794 h 1021"/>
                  <a:gd name="T30" fmla="*/ 737 w 1134"/>
                  <a:gd name="T31" fmla="*/ 964 h 1021"/>
                  <a:gd name="T32" fmla="*/ 737 w 1134"/>
                  <a:gd name="T33" fmla="*/ 1021 h 1021"/>
                  <a:gd name="T34" fmla="*/ 794 w 1134"/>
                  <a:gd name="T35" fmla="*/ 907 h 1021"/>
                  <a:gd name="T36" fmla="*/ 850 w 1134"/>
                  <a:gd name="T37" fmla="*/ 851 h 1021"/>
                  <a:gd name="T38" fmla="*/ 907 w 1134"/>
                  <a:gd name="T39" fmla="*/ 851 h 1021"/>
                  <a:gd name="T40" fmla="*/ 964 w 1134"/>
                  <a:gd name="T41" fmla="*/ 907 h 1021"/>
                  <a:gd name="T42" fmla="*/ 1020 w 1134"/>
                  <a:gd name="T43" fmla="*/ 964 h 1021"/>
                  <a:gd name="T44" fmla="*/ 1134 w 1134"/>
                  <a:gd name="T45" fmla="*/ 907 h 1021"/>
                  <a:gd name="T46" fmla="*/ 907 w 1134"/>
                  <a:gd name="T47" fmla="*/ 284 h 1021"/>
                  <a:gd name="T48" fmla="*/ 794 w 1134"/>
                  <a:gd name="T49" fmla="*/ 57 h 1021"/>
                  <a:gd name="T50" fmla="*/ 567 w 1134"/>
                  <a:gd name="T51" fmla="*/ 0 h 1021"/>
                  <a:gd name="T52" fmla="*/ 397 w 1134"/>
                  <a:gd name="T53" fmla="*/ 0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134" h="1021">
                    <a:moveTo>
                      <a:pt x="397" y="0"/>
                    </a:moveTo>
                    <a:lnTo>
                      <a:pt x="113" y="57"/>
                    </a:lnTo>
                    <a:lnTo>
                      <a:pt x="0" y="170"/>
                    </a:lnTo>
                    <a:lnTo>
                      <a:pt x="227" y="57"/>
                    </a:lnTo>
                    <a:lnTo>
                      <a:pt x="397" y="113"/>
                    </a:lnTo>
                    <a:lnTo>
                      <a:pt x="567" y="113"/>
                    </a:lnTo>
                    <a:lnTo>
                      <a:pt x="680" y="170"/>
                    </a:lnTo>
                    <a:lnTo>
                      <a:pt x="737" y="227"/>
                    </a:lnTo>
                    <a:lnTo>
                      <a:pt x="737" y="284"/>
                    </a:lnTo>
                    <a:lnTo>
                      <a:pt x="794" y="340"/>
                    </a:lnTo>
                    <a:lnTo>
                      <a:pt x="737" y="397"/>
                    </a:lnTo>
                    <a:lnTo>
                      <a:pt x="737" y="510"/>
                    </a:lnTo>
                    <a:lnTo>
                      <a:pt x="737" y="567"/>
                    </a:lnTo>
                    <a:lnTo>
                      <a:pt x="737" y="737"/>
                    </a:lnTo>
                    <a:lnTo>
                      <a:pt x="737" y="794"/>
                    </a:lnTo>
                    <a:lnTo>
                      <a:pt x="737" y="964"/>
                    </a:lnTo>
                    <a:lnTo>
                      <a:pt x="737" y="1021"/>
                    </a:lnTo>
                    <a:lnTo>
                      <a:pt x="794" y="907"/>
                    </a:lnTo>
                    <a:lnTo>
                      <a:pt x="850" y="851"/>
                    </a:lnTo>
                    <a:lnTo>
                      <a:pt x="907" y="851"/>
                    </a:lnTo>
                    <a:lnTo>
                      <a:pt x="964" y="907"/>
                    </a:lnTo>
                    <a:lnTo>
                      <a:pt x="1020" y="964"/>
                    </a:lnTo>
                    <a:lnTo>
                      <a:pt x="1134" y="907"/>
                    </a:lnTo>
                    <a:lnTo>
                      <a:pt x="907" y="284"/>
                    </a:lnTo>
                    <a:lnTo>
                      <a:pt x="794" y="57"/>
                    </a:lnTo>
                    <a:lnTo>
                      <a:pt x="567" y="0"/>
                    </a:lnTo>
                    <a:lnTo>
                      <a:pt x="397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266" name="Freeform 26">
                <a:extLst>
                  <a:ext uri="{FF2B5EF4-FFF2-40B4-BE49-F238E27FC236}">
                    <a16:creationId xmlns:a16="http://schemas.microsoft.com/office/drawing/2014/main" id="{8DF02035-450F-44C9-B873-163988A901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63" y="1423"/>
                <a:ext cx="170" cy="283"/>
              </a:xfrm>
              <a:custGeom>
                <a:avLst/>
                <a:gdLst>
                  <a:gd name="T0" fmla="*/ 0 w 170"/>
                  <a:gd name="T1" fmla="*/ 0 h 283"/>
                  <a:gd name="T2" fmla="*/ 0 w 170"/>
                  <a:gd name="T3" fmla="*/ 170 h 283"/>
                  <a:gd name="T4" fmla="*/ 0 w 170"/>
                  <a:gd name="T5" fmla="*/ 283 h 283"/>
                  <a:gd name="T6" fmla="*/ 114 w 170"/>
                  <a:gd name="T7" fmla="*/ 227 h 283"/>
                  <a:gd name="T8" fmla="*/ 170 w 170"/>
                  <a:gd name="T9" fmla="*/ 113 h 283"/>
                  <a:gd name="T10" fmla="*/ 57 w 170"/>
                  <a:gd name="T11" fmla="*/ 0 h 283"/>
                  <a:gd name="T12" fmla="*/ 0 w 170"/>
                  <a:gd name="T13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0" h="283">
                    <a:moveTo>
                      <a:pt x="0" y="0"/>
                    </a:moveTo>
                    <a:lnTo>
                      <a:pt x="0" y="170"/>
                    </a:lnTo>
                    <a:lnTo>
                      <a:pt x="0" y="283"/>
                    </a:lnTo>
                    <a:lnTo>
                      <a:pt x="114" y="227"/>
                    </a:lnTo>
                    <a:lnTo>
                      <a:pt x="170" y="113"/>
                    </a:lnTo>
                    <a:lnTo>
                      <a:pt x="5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267" name="Freeform 27">
                <a:extLst>
                  <a:ext uri="{FF2B5EF4-FFF2-40B4-BE49-F238E27FC236}">
                    <a16:creationId xmlns:a16="http://schemas.microsoft.com/office/drawing/2014/main" id="{FC8215FC-EAB4-4B55-B53F-44DC843FA9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13" y="1820"/>
                <a:ext cx="737" cy="794"/>
              </a:xfrm>
              <a:custGeom>
                <a:avLst/>
                <a:gdLst>
                  <a:gd name="T0" fmla="*/ 0 w 737"/>
                  <a:gd name="T1" fmla="*/ 283 h 794"/>
                  <a:gd name="T2" fmla="*/ 113 w 737"/>
                  <a:gd name="T3" fmla="*/ 453 h 794"/>
                  <a:gd name="T4" fmla="*/ 227 w 737"/>
                  <a:gd name="T5" fmla="*/ 680 h 794"/>
                  <a:gd name="T6" fmla="*/ 227 w 737"/>
                  <a:gd name="T7" fmla="*/ 794 h 794"/>
                  <a:gd name="T8" fmla="*/ 510 w 737"/>
                  <a:gd name="T9" fmla="*/ 453 h 794"/>
                  <a:gd name="T10" fmla="*/ 680 w 737"/>
                  <a:gd name="T11" fmla="*/ 170 h 794"/>
                  <a:gd name="T12" fmla="*/ 737 w 737"/>
                  <a:gd name="T13" fmla="*/ 0 h 794"/>
                  <a:gd name="T14" fmla="*/ 623 w 737"/>
                  <a:gd name="T15" fmla="*/ 113 h 794"/>
                  <a:gd name="T16" fmla="*/ 453 w 737"/>
                  <a:gd name="T17" fmla="*/ 227 h 794"/>
                  <a:gd name="T18" fmla="*/ 227 w 737"/>
                  <a:gd name="T19" fmla="*/ 283 h 794"/>
                  <a:gd name="T20" fmla="*/ 0 w 737"/>
                  <a:gd name="T21" fmla="*/ 283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37" h="794">
                    <a:moveTo>
                      <a:pt x="0" y="283"/>
                    </a:moveTo>
                    <a:lnTo>
                      <a:pt x="113" y="453"/>
                    </a:lnTo>
                    <a:lnTo>
                      <a:pt x="227" y="680"/>
                    </a:lnTo>
                    <a:lnTo>
                      <a:pt x="227" y="794"/>
                    </a:lnTo>
                    <a:lnTo>
                      <a:pt x="510" y="453"/>
                    </a:lnTo>
                    <a:lnTo>
                      <a:pt x="680" y="170"/>
                    </a:lnTo>
                    <a:lnTo>
                      <a:pt x="737" y="0"/>
                    </a:lnTo>
                    <a:lnTo>
                      <a:pt x="623" y="113"/>
                    </a:lnTo>
                    <a:lnTo>
                      <a:pt x="453" y="227"/>
                    </a:lnTo>
                    <a:lnTo>
                      <a:pt x="227" y="283"/>
                    </a:lnTo>
                    <a:lnTo>
                      <a:pt x="0" y="283"/>
                    </a:ln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268" name="Freeform 28">
                <a:extLst>
                  <a:ext uri="{FF2B5EF4-FFF2-40B4-BE49-F238E27FC236}">
                    <a16:creationId xmlns:a16="http://schemas.microsoft.com/office/drawing/2014/main" id="{B57ACB35-B9E7-4B28-A896-FB3AEFB28A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13" y="1820"/>
                <a:ext cx="737" cy="453"/>
              </a:xfrm>
              <a:custGeom>
                <a:avLst/>
                <a:gdLst>
                  <a:gd name="T0" fmla="*/ 737 w 737"/>
                  <a:gd name="T1" fmla="*/ 0 h 453"/>
                  <a:gd name="T2" fmla="*/ 623 w 737"/>
                  <a:gd name="T3" fmla="*/ 113 h 453"/>
                  <a:gd name="T4" fmla="*/ 453 w 737"/>
                  <a:gd name="T5" fmla="*/ 227 h 453"/>
                  <a:gd name="T6" fmla="*/ 227 w 737"/>
                  <a:gd name="T7" fmla="*/ 283 h 453"/>
                  <a:gd name="T8" fmla="*/ 0 w 737"/>
                  <a:gd name="T9" fmla="*/ 283 h 453"/>
                  <a:gd name="T10" fmla="*/ 113 w 737"/>
                  <a:gd name="T11" fmla="*/ 453 h 453"/>
                  <a:gd name="T12" fmla="*/ 510 w 737"/>
                  <a:gd name="T13" fmla="*/ 227 h 453"/>
                  <a:gd name="T14" fmla="*/ 737 w 737"/>
                  <a:gd name="T15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37" h="453">
                    <a:moveTo>
                      <a:pt x="737" y="0"/>
                    </a:moveTo>
                    <a:lnTo>
                      <a:pt x="623" y="113"/>
                    </a:lnTo>
                    <a:lnTo>
                      <a:pt x="453" y="227"/>
                    </a:lnTo>
                    <a:lnTo>
                      <a:pt x="227" y="283"/>
                    </a:lnTo>
                    <a:lnTo>
                      <a:pt x="0" y="283"/>
                    </a:lnTo>
                    <a:lnTo>
                      <a:pt x="113" y="453"/>
                    </a:lnTo>
                    <a:lnTo>
                      <a:pt x="510" y="227"/>
                    </a:lnTo>
                    <a:lnTo>
                      <a:pt x="737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269" name="Freeform 29">
                <a:extLst>
                  <a:ext uri="{FF2B5EF4-FFF2-40B4-BE49-F238E27FC236}">
                    <a16:creationId xmlns:a16="http://schemas.microsoft.com/office/drawing/2014/main" id="{37D13971-23F3-45CF-890A-7FCACFF9D6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9" y="1876"/>
                <a:ext cx="1228" cy="2156"/>
              </a:xfrm>
              <a:custGeom>
                <a:avLst/>
                <a:gdLst>
                  <a:gd name="T0" fmla="*/ 1114 w 1228"/>
                  <a:gd name="T1" fmla="*/ 0 h 2156"/>
                  <a:gd name="T2" fmla="*/ 831 w 1228"/>
                  <a:gd name="T3" fmla="*/ 511 h 2156"/>
                  <a:gd name="T4" fmla="*/ 547 w 1228"/>
                  <a:gd name="T5" fmla="*/ 964 h 2156"/>
                  <a:gd name="T6" fmla="*/ 207 w 1228"/>
                  <a:gd name="T7" fmla="*/ 1531 h 2156"/>
                  <a:gd name="T8" fmla="*/ 37 w 1228"/>
                  <a:gd name="T9" fmla="*/ 1985 h 2156"/>
                  <a:gd name="T10" fmla="*/ 0 w 1228"/>
                  <a:gd name="T11" fmla="*/ 2156 h 2156"/>
                  <a:gd name="T12" fmla="*/ 320 w 1228"/>
                  <a:gd name="T13" fmla="*/ 2155 h 2156"/>
                  <a:gd name="T14" fmla="*/ 831 w 1228"/>
                  <a:gd name="T15" fmla="*/ 1305 h 2156"/>
                  <a:gd name="T16" fmla="*/ 1114 w 1228"/>
                  <a:gd name="T17" fmla="*/ 568 h 2156"/>
                  <a:gd name="T18" fmla="*/ 1228 w 1228"/>
                  <a:gd name="T19" fmla="*/ 341 h 2156"/>
                  <a:gd name="T20" fmla="*/ 1228 w 1228"/>
                  <a:gd name="T21" fmla="*/ 284 h 2156"/>
                  <a:gd name="T22" fmla="*/ 1114 w 1228"/>
                  <a:gd name="T23" fmla="*/ 171 h 2156"/>
                  <a:gd name="T24" fmla="*/ 1114 w 1228"/>
                  <a:gd name="T25" fmla="*/ 57 h 2156"/>
                  <a:gd name="T26" fmla="*/ 1114 w 1228"/>
                  <a:gd name="T27" fmla="*/ 0 h 2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28" h="2156">
                    <a:moveTo>
                      <a:pt x="1114" y="0"/>
                    </a:moveTo>
                    <a:lnTo>
                      <a:pt x="831" y="511"/>
                    </a:lnTo>
                    <a:lnTo>
                      <a:pt x="547" y="964"/>
                    </a:lnTo>
                    <a:lnTo>
                      <a:pt x="207" y="1531"/>
                    </a:lnTo>
                    <a:lnTo>
                      <a:pt x="37" y="1985"/>
                    </a:lnTo>
                    <a:lnTo>
                      <a:pt x="0" y="2156"/>
                    </a:lnTo>
                    <a:lnTo>
                      <a:pt x="320" y="2155"/>
                    </a:lnTo>
                    <a:lnTo>
                      <a:pt x="831" y="1305"/>
                    </a:lnTo>
                    <a:lnTo>
                      <a:pt x="1114" y="568"/>
                    </a:lnTo>
                    <a:lnTo>
                      <a:pt x="1228" y="341"/>
                    </a:lnTo>
                    <a:lnTo>
                      <a:pt x="1228" y="284"/>
                    </a:lnTo>
                    <a:lnTo>
                      <a:pt x="1114" y="171"/>
                    </a:lnTo>
                    <a:lnTo>
                      <a:pt x="1114" y="57"/>
                    </a:lnTo>
                    <a:lnTo>
                      <a:pt x="1114" y="0"/>
                    </a:lnTo>
                    <a:close/>
                  </a:path>
                </a:pathLst>
              </a:cu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270" name="Freeform 30">
                <a:extLst>
                  <a:ext uri="{FF2B5EF4-FFF2-40B4-BE49-F238E27FC236}">
                    <a16:creationId xmlns:a16="http://schemas.microsoft.com/office/drawing/2014/main" id="{4F3D42EA-C37B-45EC-BA18-22E4163A8A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99" y="1990"/>
                <a:ext cx="908" cy="1304"/>
              </a:xfrm>
              <a:custGeom>
                <a:avLst/>
                <a:gdLst>
                  <a:gd name="T0" fmla="*/ 57 w 908"/>
                  <a:gd name="T1" fmla="*/ 397 h 1304"/>
                  <a:gd name="T2" fmla="*/ 0 w 908"/>
                  <a:gd name="T3" fmla="*/ 510 h 1304"/>
                  <a:gd name="T4" fmla="*/ 57 w 908"/>
                  <a:gd name="T5" fmla="*/ 794 h 1304"/>
                  <a:gd name="T6" fmla="*/ 57 w 908"/>
                  <a:gd name="T7" fmla="*/ 907 h 1304"/>
                  <a:gd name="T8" fmla="*/ 114 w 908"/>
                  <a:gd name="T9" fmla="*/ 964 h 1304"/>
                  <a:gd name="T10" fmla="*/ 57 w 908"/>
                  <a:gd name="T11" fmla="*/ 1077 h 1304"/>
                  <a:gd name="T12" fmla="*/ 114 w 908"/>
                  <a:gd name="T13" fmla="*/ 1304 h 1304"/>
                  <a:gd name="T14" fmla="*/ 908 w 908"/>
                  <a:gd name="T15" fmla="*/ 0 h 1304"/>
                  <a:gd name="T16" fmla="*/ 794 w 908"/>
                  <a:gd name="T17" fmla="*/ 57 h 1304"/>
                  <a:gd name="T18" fmla="*/ 284 w 908"/>
                  <a:gd name="T19" fmla="*/ 737 h 1304"/>
                  <a:gd name="T20" fmla="*/ 170 w 908"/>
                  <a:gd name="T21" fmla="*/ 567 h 1304"/>
                  <a:gd name="T22" fmla="*/ 114 w 908"/>
                  <a:gd name="T23" fmla="*/ 397 h 1304"/>
                  <a:gd name="T24" fmla="*/ 57 w 908"/>
                  <a:gd name="T25" fmla="*/ 397 h 1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08" h="1304">
                    <a:moveTo>
                      <a:pt x="57" y="397"/>
                    </a:moveTo>
                    <a:lnTo>
                      <a:pt x="0" y="510"/>
                    </a:lnTo>
                    <a:lnTo>
                      <a:pt x="57" y="794"/>
                    </a:lnTo>
                    <a:lnTo>
                      <a:pt x="57" y="907"/>
                    </a:lnTo>
                    <a:lnTo>
                      <a:pt x="114" y="964"/>
                    </a:lnTo>
                    <a:lnTo>
                      <a:pt x="57" y="1077"/>
                    </a:lnTo>
                    <a:lnTo>
                      <a:pt x="114" y="1304"/>
                    </a:lnTo>
                    <a:lnTo>
                      <a:pt x="908" y="0"/>
                    </a:lnTo>
                    <a:lnTo>
                      <a:pt x="794" y="57"/>
                    </a:lnTo>
                    <a:lnTo>
                      <a:pt x="284" y="737"/>
                    </a:lnTo>
                    <a:lnTo>
                      <a:pt x="170" y="567"/>
                    </a:lnTo>
                    <a:lnTo>
                      <a:pt x="114" y="397"/>
                    </a:lnTo>
                    <a:lnTo>
                      <a:pt x="57" y="39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271" name="Oval 31">
                <a:extLst>
                  <a:ext uri="{FF2B5EF4-FFF2-40B4-BE49-F238E27FC236}">
                    <a16:creationId xmlns:a16="http://schemas.microsoft.com/office/drawing/2014/main" id="{A21CF49B-F3A7-4886-99BE-0D3554C2EF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9" y="3011"/>
                <a:ext cx="170" cy="28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72" name="Oval 32">
                <a:extLst>
                  <a:ext uri="{FF2B5EF4-FFF2-40B4-BE49-F238E27FC236}">
                    <a16:creationId xmlns:a16="http://schemas.microsoft.com/office/drawing/2014/main" id="{E2A49BF4-DCAF-4B3B-9658-7A7D750569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7" y="2840"/>
                <a:ext cx="340" cy="34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73" name="Freeform 33">
                <a:extLst>
                  <a:ext uri="{FF2B5EF4-FFF2-40B4-BE49-F238E27FC236}">
                    <a16:creationId xmlns:a16="http://schemas.microsoft.com/office/drawing/2014/main" id="{76BDA221-C89B-43E8-8B87-CBA674DA7A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3" y="1111"/>
                <a:ext cx="397" cy="113"/>
              </a:xfrm>
              <a:custGeom>
                <a:avLst/>
                <a:gdLst>
                  <a:gd name="T0" fmla="*/ 0 w 397"/>
                  <a:gd name="T1" fmla="*/ 28 h 113"/>
                  <a:gd name="T2" fmla="*/ 85 w 397"/>
                  <a:gd name="T3" fmla="*/ 113 h 113"/>
                  <a:gd name="T4" fmla="*/ 227 w 397"/>
                  <a:gd name="T5" fmla="*/ 57 h 113"/>
                  <a:gd name="T6" fmla="*/ 397 w 397"/>
                  <a:gd name="T7" fmla="*/ 85 h 113"/>
                  <a:gd name="T8" fmla="*/ 255 w 397"/>
                  <a:gd name="T9" fmla="*/ 28 h 113"/>
                  <a:gd name="T10" fmla="*/ 170 w 397"/>
                  <a:gd name="T11" fmla="*/ 0 h 113"/>
                  <a:gd name="T12" fmla="*/ 57 w 397"/>
                  <a:gd name="T13" fmla="*/ 57 h 113"/>
                  <a:gd name="T14" fmla="*/ 28 w 397"/>
                  <a:gd name="T15" fmla="*/ 28 h 113"/>
                  <a:gd name="T16" fmla="*/ 0 w 397"/>
                  <a:gd name="T17" fmla="*/ 28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7" h="113">
                    <a:moveTo>
                      <a:pt x="0" y="28"/>
                    </a:moveTo>
                    <a:lnTo>
                      <a:pt x="85" y="113"/>
                    </a:lnTo>
                    <a:lnTo>
                      <a:pt x="227" y="57"/>
                    </a:lnTo>
                    <a:lnTo>
                      <a:pt x="397" y="85"/>
                    </a:lnTo>
                    <a:lnTo>
                      <a:pt x="255" y="28"/>
                    </a:lnTo>
                    <a:lnTo>
                      <a:pt x="170" y="0"/>
                    </a:lnTo>
                    <a:lnTo>
                      <a:pt x="57" y="57"/>
                    </a:lnTo>
                    <a:lnTo>
                      <a:pt x="28" y="28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274" name="Freeform 34">
                <a:extLst>
                  <a:ext uri="{FF2B5EF4-FFF2-40B4-BE49-F238E27FC236}">
                    <a16:creationId xmlns:a16="http://schemas.microsoft.com/office/drawing/2014/main" id="{E7D34D5B-A524-4A08-9474-28919D3093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43" y="1139"/>
                <a:ext cx="255" cy="114"/>
              </a:xfrm>
              <a:custGeom>
                <a:avLst/>
                <a:gdLst>
                  <a:gd name="T0" fmla="*/ 255 w 255"/>
                  <a:gd name="T1" fmla="*/ 114 h 114"/>
                  <a:gd name="T2" fmla="*/ 255 w 255"/>
                  <a:gd name="T3" fmla="*/ 29 h 114"/>
                  <a:gd name="T4" fmla="*/ 198 w 255"/>
                  <a:gd name="T5" fmla="*/ 0 h 114"/>
                  <a:gd name="T6" fmla="*/ 56 w 255"/>
                  <a:gd name="T7" fmla="*/ 0 h 114"/>
                  <a:gd name="T8" fmla="*/ 0 w 255"/>
                  <a:gd name="T9" fmla="*/ 29 h 114"/>
                  <a:gd name="T10" fmla="*/ 198 w 255"/>
                  <a:gd name="T11" fmla="*/ 57 h 114"/>
                  <a:gd name="T12" fmla="*/ 255 w 255"/>
                  <a:gd name="T13" fmla="*/ 85 h 114"/>
                  <a:gd name="T14" fmla="*/ 255 w 255"/>
                  <a:gd name="T15" fmla="*/ 11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5" h="114">
                    <a:moveTo>
                      <a:pt x="255" y="114"/>
                    </a:moveTo>
                    <a:lnTo>
                      <a:pt x="255" y="29"/>
                    </a:lnTo>
                    <a:lnTo>
                      <a:pt x="198" y="0"/>
                    </a:lnTo>
                    <a:lnTo>
                      <a:pt x="56" y="0"/>
                    </a:lnTo>
                    <a:lnTo>
                      <a:pt x="0" y="29"/>
                    </a:lnTo>
                    <a:lnTo>
                      <a:pt x="198" y="57"/>
                    </a:lnTo>
                    <a:lnTo>
                      <a:pt x="255" y="85"/>
                    </a:lnTo>
                    <a:lnTo>
                      <a:pt x="255" y="11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275" name="Freeform 35">
                <a:extLst>
                  <a:ext uri="{FF2B5EF4-FFF2-40B4-BE49-F238E27FC236}">
                    <a16:creationId xmlns:a16="http://schemas.microsoft.com/office/drawing/2014/main" id="{7864AC93-6006-4555-A291-9A1E0BA42B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68" y="1253"/>
                <a:ext cx="283" cy="57"/>
              </a:xfrm>
              <a:custGeom>
                <a:avLst/>
                <a:gdLst>
                  <a:gd name="T0" fmla="*/ 0 w 283"/>
                  <a:gd name="T1" fmla="*/ 28 h 57"/>
                  <a:gd name="T2" fmla="*/ 85 w 283"/>
                  <a:gd name="T3" fmla="*/ 57 h 57"/>
                  <a:gd name="T4" fmla="*/ 283 w 283"/>
                  <a:gd name="T5" fmla="*/ 57 h 57"/>
                  <a:gd name="T6" fmla="*/ 85 w 283"/>
                  <a:gd name="T7" fmla="*/ 0 h 57"/>
                  <a:gd name="T8" fmla="*/ 0 w 283"/>
                  <a:gd name="T9" fmla="*/ 28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3" h="57">
                    <a:moveTo>
                      <a:pt x="0" y="28"/>
                    </a:moveTo>
                    <a:lnTo>
                      <a:pt x="85" y="57"/>
                    </a:lnTo>
                    <a:lnTo>
                      <a:pt x="283" y="57"/>
                    </a:lnTo>
                    <a:lnTo>
                      <a:pt x="85" y="0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276" name="Freeform 36">
                <a:extLst>
                  <a:ext uri="{FF2B5EF4-FFF2-40B4-BE49-F238E27FC236}">
                    <a16:creationId xmlns:a16="http://schemas.microsoft.com/office/drawing/2014/main" id="{4BE7B703-71B3-4E95-BC4F-35B58A970D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99" y="1253"/>
                <a:ext cx="171" cy="57"/>
              </a:xfrm>
              <a:custGeom>
                <a:avLst/>
                <a:gdLst>
                  <a:gd name="T0" fmla="*/ 0 w 171"/>
                  <a:gd name="T1" fmla="*/ 57 h 57"/>
                  <a:gd name="T2" fmla="*/ 57 w 171"/>
                  <a:gd name="T3" fmla="*/ 28 h 57"/>
                  <a:gd name="T4" fmla="*/ 171 w 171"/>
                  <a:gd name="T5" fmla="*/ 0 h 57"/>
                  <a:gd name="T6" fmla="*/ 171 w 171"/>
                  <a:gd name="T7" fmla="*/ 28 h 57"/>
                  <a:gd name="T8" fmla="*/ 29 w 171"/>
                  <a:gd name="T9" fmla="*/ 57 h 57"/>
                  <a:gd name="T10" fmla="*/ 0 w 171"/>
                  <a:gd name="T11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1" h="57">
                    <a:moveTo>
                      <a:pt x="0" y="57"/>
                    </a:moveTo>
                    <a:lnTo>
                      <a:pt x="57" y="28"/>
                    </a:lnTo>
                    <a:lnTo>
                      <a:pt x="171" y="0"/>
                    </a:lnTo>
                    <a:lnTo>
                      <a:pt x="171" y="28"/>
                    </a:lnTo>
                    <a:lnTo>
                      <a:pt x="29" y="57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277" name="Freeform 37">
                <a:extLst>
                  <a:ext uri="{FF2B5EF4-FFF2-40B4-BE49-F238E27FC236}">
                    <a16:creationId xmlns:a16="http://schemas.microsoft.com/office/drawing/2014/main" id="{9DEAA25B-D227-4E89-802A-AF1FE44D80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1" y="1281"/>
                <a:ext cx="85" cy="227"/>
              </a:xfrm>
              <a:custGeom>
                <a:avLst/>
                <a:gdLst>
                  <a:gd name="T0" fmla="*/ 85 w 85"/>
                  <a:gd name="T1" fmla="*/ 0 h 227"/>
                  <a:gd name="T2" fmla="*/ 57 w 85"/>
                  <a:gd name="T3" fmla="*/ 170 h 227"/>
                  <a:gd name="T4" fmla="*/ 0 w 85"/>
                  <a:gd name="T5" fmla="*/ 227 h 227"/>
                  <a:gd name="T6" fmla="*/ 57 w 85"/>
                  <a:gd name="T7" fmla="*/ 85 h 227"/>
                  <a:gd name="T8" fmla="*/ 85 w 85"/>
                  <a:gd name="T9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227">
                    <a:moveTo>
                      <a:pt x="85" y="0"/>
                    </a:moveTo>
                    <a:lnTo>
                      <a:pt x="57" y="170"/>
                    </a:lnTo>
                    <a:lnTo>
                      <a:pt x="0" y="227"/>
                    </a:lnTo>
                    <a:lnTo>
                      <a:pt x="57" y="85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278" name="Freeform 38">
                <a:extLst>
                  <a:ext uri="{FF2B5EF4-FFF2-40B4-BE49-F238E27FC236}">
                    <a16:creationId xmlns:a16="http://schemas.microsoft.com/office/drawing/2014/main" id="{A549F166-4B25-4A23-926F-E9396229C2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13" y="1565"/>
                <a:ext cx="227" cy="85"/>
              </a:xfrm>
              <a:custGeom>
                <a:avLst/>
                <a:gdLst>
                  <a:gd name="T0" fmla="*/ 0 w 227"/>
                  <a:gd name="T1" fmla="*/ 56 h 85"/>
                  <a:gd name="T2" fmla="*/ 57 w 227"/>
                  <a:gd name="T3" fmla="*/ 0 h 85"/>
                  <a:gd name="T4" fmla="*/ 142 w 227"/>
                  <a:gd name="T5" fmla="*/ 28 h 85"/>
                  <a:gd name="T6" fmla="*/ 227 w 227"/>
                  <a:gd name="T7" fmla="*/ 28 h 85"/>
                  <a:gd name="T8" fmla="*/ 113 w 227"/>
                  <a:gd name="T9" fmla="*/ 56 h 85"/>
                  <a:gd name="T10" fmla="*/ 57 w 227"/>
                  <a:gd name="T11" fmla="*/ 85 h 85"/>
                  <a:gd name="T12" fmla="*/ 0 w 227"/>
                  <a:gd name="T13" fmla="*/ 56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7" h="85">
                    <a:moveTo>
                      <a:pt x="0" y="56"/>
                    </a:moveTo>
                    <a:lnTo>
                      <a:pt x="57" y="0"/>
                    </a:lnTo>
                    <a:lnTo>
                      <a:pt x="142" y="28"/>
                    </a:lnTo>
                    <a:lnTo>
                      <a:pt x="227" y="28"/>
                    </a:lnTo>
                    <a:lnTo>
                      <a:pt x="113" y="56"/>
                    </a:lnTo>
                    <a:lnTo>
                      <a:pt x="57" y="85"/>
                    </a:lnTo>
                    <a:lnTo>
                      <a:pt x="0" y="5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279" name="Freeform 39">
                <a:extLst>
                  <a:ext uri="{FF2B5EF4-FFF2-40B4-BE49-F238E27FC236}">
                    <a16:creationId xmlns:a16="http://schemas.microsoft.com/office/drawing/2014/main" id="{3E74C4B4-2EA1-4DF5-8501-4929DEB793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56" y="1735"/>
                <a:ext cx="482" cy="113"/>
              </a:xfrm>
              <a:custGeom>
                <a:avLst/>
                <a:gdLst>
                  <a:gd name="T0" fmla="*/ 0 w 482"/>
                  <a:gd name="T1" fmla="*/ 113 h 113"/>
                  <a:gd name="T2" fmla="*/ 114 w 482"/>
                  <a:gd name="T3" fmla="*/ 0 h 113"/>
                  <a:gd name="T4" fmla="*/ 170 w 482"/>
                  <a:gd name="T5" fmla="*/ 28 h 113"/>
                  <a:gd name="T6" fmla="*/ 227 w 482"/>
                  <a:gd name="T7" fmla="*/ 28 h 113"/>
                  <a:gd name="T8" fmla="*/ 312 w 482"/>
                  <a:gd name="T9" fmla="*/ 28 h 113"/>
                  <a:gd name="T10" fmla="*/ 482 w 482"/>
                  <a:gd name="T11" fmla="*/ 113 h 113"/>
                  <a:gd name="T12" fmla="*/ 284 w 482"/>
                  <a:gd name="T13" fmla="*/ 56 h 113"/>
                  <a:gd name="T14" fmla="*/ 142 w 482"/>
                  <a:gd name="T15" fmla="*/ 56 h 113"/>
                  <a:gd name="T16" fmla="*/ 114 w 482"/>
                  <a:gd name="T17" fmla="*/ 28 h 113"/>
                  <a:gd name="T18" fmla="*/ 0 w 482"/>
                  <a:gd name="T1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2" h="113">
                    <a:moveTo>
                      <a:pt x="0" y="113"/>
                    </a:moveTo>
                    <a:lnTo>
                      <a:pt x="114" y="0"/>
                    </a:lnTo>
                    <a:lnTo>
                      <a:pt x="170" y="28"/>
                    </a:lnTo>
                    <a:lnTo>
                      <a:pt x="227" y="28"/>
                    </a:lnTo>
                    <a:lnTo>
                      <a:pt x="312" y="28"/>
                    </a:lnTo>
                    <a:lnTo>
                      <a:pt x="482" y="113"/>
                    </a:lnTo>
                    <a:lnTo>
                      <a:pt x="284" y="56"/>
                    </a:lnTo>
                    <a:lnTo>
                      <a:pt x="142" y="56"/>
                    </a:lnTo>
                    <a:lnTo>
                      <a:pt x="114" y="28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280" name="Freeform 40">
                <a:extLst>
                  <a:ext uri="{FF2B5EF4-FFF2-40B4-BE49-F238E27FC236}">
                    <a16:creationId xmlns:a16="http://schemas.microsoft.com/office/drawing/2014/main" id="{E0760C5A-D0CF-4F21-831F-CEE2B48DA0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1" y="1877"/>
                <a:ext cx="340" cy="85"/>
              </a:xfrm>
              <a:custGeom>
                <a:avLst/>
                <a:gdLst>
                  <a:gd name="T0" fmla="*/ 0 w 340"/>
                  <a:gd name="T1" fmla="*/ 28 h 85"/>
                  <a:gd name="T2" fmla="*/ 29 w 340"/>
                  <a:gd name="T3" fmla="*/ 85 h 85"/>
                  <a:gd name="T4" fmla="*/ 142 w 340"/>
                  <a:gd name="T5" fmla="*/ 56 h 85"/>
                  <a:gd name="T6" fmla="*/ 227 w 340"/>
                  <a:gd name="T7" fmla="*/ 85 h 85"/>
                  <a:gd name="T8" fmla="*/ 340 w 340"/>
                  <a:gd name="T9" fmla="*/ 28 h 85"/>
                  <a:gd name="T10" fmla="*/ 199 w 340"/>
                  <a:gd name="T11" fmla="*/ 28 h 85"/>
                  <a:gd name="T12" fmla="*/ 170 w 340"/>
                  <a:gd name="T13" fmla="*/ 0 h 85"/>
                  <a:gd name="T14" fmla="*/ 57 w 340"/>
                  <a:gd name="T15" fmla="*/ 28 h 85"/>
                  <a:gd name="T16" fmla="*/ 0 w 340"/>
                  <a:gd name="T17" fmla="*/ 28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0" h="85">
                    <a:moveTo>
                      <a:pt x="0" y="28"/>
                    </a:moveTo>
                    <a:lnTo>
                      <a:pt x="29" y="85"/>
                    </a:lnTo>
                    <a:lnTo>
                      <a:pt x="142" y="56"/>
                    </a:lnTo>
                    <a:lnTo>
                      <a:pt x="227" y="85"/>
                    </a:lnTo>
                    <a:lnTo>
                      <a:pt x="340" y="28"/>
                    </a:lnTo>
                    <a:lnTo>
                      <a:pt x="199" y="28"/>
                    </a:lnTo>
                    <a:lnTo>
                      <a:pt x="170" y="0"/>
                    </a:lnTo>
                    <a:lnTo>
                      <a:pt x="57" y="28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sp>
        <p:nvSpPr>
          <p:cNvPr id="10281" name="Text Box 41">
            <a:extLst>
              <a:ext uri="{FF2B5EF4-FFF2-40B4-BE49-F238E27FC236}">
                <a16:creationId xmlns:a16="http://schemas.microsoft.com/office/drawing/2014/main" id="{3C27D77F-B696-43BF-A5CE-CA63486783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2188" y="1474788"/>
            <a:ext cx="1441450" cy="339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800100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257300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714500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171700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lnSpc>
                <a:spcPct val="150000"/>
              </a:lnSpc>
              <a:buFontTx/>
              <a:buAutoNum type="arabicPeriod"/>
            </a:pPr>
            <a:r>
              <a:rPr lang="ja-JP" altLang="en-US">
                <a:solidFill>
                  <a:schemeClr val="bg1"/>
                </a:solidFill>
                <a:ea typeface="メイリオ" panose="020B0604030504040204" pitchFamily="50" charset="-128"/>
              </a:rPr>
              <a:t>ひとつめ</a:t>
            </a:r>
          </a:p>
          <a:p>
            <a:pPr>
              <a:lnSpc>
                <a:spcPct val="150000"/>
              </a:lnSpc>
              <a:buFontTx/>
              <a:buAutoNum type="arabicPeriod"/>
            </a:pPr>
            <a:r>
              <a:rPr lang="ja-JP" altLang="en-US">
                <a:solidFill>
                  <a:schemeClr val="bg1"/>
                </a:solidFill>
                <a:ea typeface="メイリオ" panose="020B0604030504040204" pitchFamily="50" charset="-128"/>
              </a:rPr>
              <a:t>ふたつめ</a:t>
            </a:r>
          </a:p>
          <a:p>
            <a:pPr>
              <a:lnSpc>
                <a:spcPct val="150000"/>
              </a:lnSpc>
              <a:buFontTx/>
              <a:buAutoNum type="arabicPeriod"/>
            </a:pPr>
            <a:r>
              <a:rPr lang="ja-JP" altLang="en-US">
                <a:solidFill>
                  <a:schemeClr val="bg1"/>
                </a:solidFill>
                <a:ea typeface="メイリオ" panose="020B0604030504040204" pitchFamily="50" charset="-128"/>
              </a:rPr>
              <a:t>みっつめ</a:t>
            </a:r>
          </a:p>
          <a:p>
            <a:pPr>
              <a:lnSpc>
                <a:spcPct val="150000"/>
              </a:lnSpc>
              <a:buFontTx/>
              <a:buAutoNum type="arabicPeriod"/>
            </a:pPr>
            <a:r>
              <a:rPr lang="ja-JP" altLang="en-US">
                <a:solidFill>
                  <a:schemeClr val="bg1"/>
                </a:solidFill>
                <a:ea typeface="メイリオ" panose="020B0604030504040204" pitchFamily="50" charset="-128"/>
              </a:rPr>
              <a:t>よっつめ</a:t>
            </a:r>
          </a:p>
          <a:p>
            <a:pPr>
              <a:lnSpc>
                <a:spcPct val="150000"/>
              </a:lnSpc>
              <a:buFontTx/>
              <a:buAutoNum type="arabicPeriod"/>
            </a:pPr>
            <a:r>
              <a:rPr lang="ja-JP" altLang="en-US">
                <a:solidFill>
                  <a:schemeClr val="bg1"/>
                </a:solidFill>
                <a:ea typeface="メイリオ" panose="020B0604030504040204" pitchFamily="50" charset="-128"/>
              </a:rPr>
              <a:t>いつつめ</a:t>
            </a:r>
          </a:p>
          <a:p>
            <a:pPr>
              <a:lnSpc>
                <a:spcPct val="150000"/>
              </a:lnSpc>
              <a:buFontTx/>
              <a:buAutoNum type="arabicPeriod"/>
            </a:pPr>
            <a:r>
              <a:rPr lang="ja-JP" altLang="en-US">
                <a:solidFill>
                  <a:schemeClr val="bg1"/>
                </a:solidFill>
                <a:ea typeface="メイリオ" panose="020B0604030504040204" pitchFamily="50" charset="-128"/>
              </a:rPr>
              <a:t>むっつめ</a:t>
            </a:r>
          </a:p>
          <a:p>
            <a:pPr>
              <a:lnSpc>
                <a:spcPct val="150000"/>
              </a:lnSpc>
              <a:buFontTx/>
              <a:buAutoNum type="arabicPeriod"/>
            </a:pPr>
            <a:r>
              <a:rPr lang="ja-JP" altLang="en-US">
                <a:solidFill>
                  <a:schemeClr val="bg1"/>
                </a:solidFill>
                <a:ea typeface="メイリオ" panose="020B0604030504040204" pitchFamily="50" charset="-128"/>
              </a:rPr>
              <a:t>ななつめ</a:t>
            </a:r>
          </a:p>
          <a:p>
            <a:pPr>
              <a:lnSpc>
                <a:spcPct val="150000"/>
              </a:lnSpc>
              <a:buFontTx/>
              <a:buAutoNum type="arabicPeriod"/>
            </a:pPr>
            <a:r>
              <a:rPr lang="ja-JP" altLang="en-US">
                <a:solidFill>
                  <a:schemeClr val="bg1"/>
                </a:solidFill>
                <a:ea typeface="メイリオ" panose="020B0604030504040204" pitchFamily="50" charset="-128"/>
              </a:rPr>
              <a:t>やっつめ</a:t>
            </a:r>
          </a:p>
        </p:txBody>
      </p:sp>
      <p:grpSp>
        <p:nvGrpSpPr>
          <p:cNvPr id="10282" name="Group 42">
            <a:extLst>
              <a:ext uri="{FF2B5EF4-FFF2-40B4-BE49-F238E27FC236}">
                <a16:creationId xmlns:a16="http://schemas.microsoft.com/office/drawing/2014/main" id="{DE82B44C-9911-438C-B212-D47E4E87CE1B}"/>
              </a:ext>
            </a:extLst>
          </p:cNvPr>
          <p:cNvGrpSpPr>
            <a:grpSpLocks/>
          </p:cNvGrpSpPr>
          <p:nvPr/>
        </p:nvGrpSpPr>
        <p:grpSpPr bwMode="auto">
          <a:xfrm>
            <a:off x="722313" y="638175"/>
            <a:ext cx="2871787" cy="660400"/>
            <a:chOff x="7038" y="918"/>
            <a:chExt cx="1988" cy="457"/>
          </a:xfrm>
        </p:grpSpPr>
        <p:sp>
          <p:nvSpPr>
            <p:cNvPr id="10283" name="Rectangle 43">
              <a:extLst>
                <a:ext uri="{FF2B5EF4-FFF2-40B4-BE49-F238E27FC236}">
                  <a16:creationId xmlns:a16="http://schemas.microsoft.com/office/drawing/2014/main" id="{AE134808-A0B9-41F7-BF06-1C37CA8048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53" y="918"/>
              <a:ext cx="457" cy="45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84" name="Rectangle 44">
              <a:extLst>
                <a:ext uri="{FF2B5EF4-FFF2-40B4-BE49-F238E27FC236}">
                  <a16:creationId xmlns:a16="http://schemas.microsoft.com/office/drawing/2014/main" id="{FD2B5EA9-9C2F-4507-AAB7-524F0C8418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9" y="918"/>
              <a:ext cx="457" cy="45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85" name="Rectangle 45">
              <a:extLst>
                <a:ext uri="{FF2B5EF4-FFF2-40B4-BE49-F238E27FC236}">
                  <a16:creationId xmlns:a16="http://schemas.microsoft.com/office/drawing/2014/main" id="{09D2A4ED-250A-4F2C-A40E-9AD2BFBCE7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38" y="918"/>
              <a:ext cx="457" cy="45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86" name="Rectangle 46">
              <a:extLst>
                <a:ext uri="{FF2B5EF4-FFF2-40B4-BE49-F238E27FC236}">
                  <a16:creationId xmlns:a16="http://schemas.microsoft.com/office/drawing/2014/main" id="{F4F8BA50-3E6D-48D6-9E85-87615520FF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8" y="918"/>
              <a:ext cx="457" cy="45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87" name="WordArt 47">
              <a:extLst>
                <a:ext uri="{FF2B5EF4-FFF2-40B4-BE49-F238E27FC236}">
                  <a16:creationId xmlns:a16="http://schemas.microsoft.com/office/drawing/2014/main" id="{97055745-2458-4247-AE42-0FA3B537170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04" y="969"/>
              <a:ext cx="355" cy="35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</a:t>
              </a:r>
            </a:p>
          </p:txBody>
        </p:sp>
        <p:sp>
          <p:nvSpPr>
            <p:cNvPr id="10288" name="WordArt 48">
              <a:extLst>
                <a:ext uri="{FF2B5EF4-FFF2-40B4-BE49-F238E27FC236}">
                  <a16:creationId xmlns:a16="http://schemas.microsoft.com/office/drawing/2014/main" id="{842F489A-2A1B-4F19-94B8-DAA9D32F919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89" y="969"/>
              <a:ext cx="355" cy="35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船</a:t>
              </a:r>
            </a:p>
          </p:txBody>
        </p:sp>
        <p:sp>
          <p:nvSpPr>
            <p:cNvPr id="10289" name="WordArt 49">
              <a:extLst>
                <a:ext uri="{FF2B5EF4-FFF2-40B4-BE49-F238E27FC236}">
                  <a16:creationId xmlns:a16="http://schemas.microsoft.com/office/drawing/2014/main" id="{721C7DD6-EB58-4CA0-9263-38A02D420F8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620" y="969"/>
              <a:ext cx="355" cy="35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策</a:t>
              </a:r>
            </a:p>
          </p:txBody>
        </p:sp>
        <p:sp>
          <p:nvSpPr>
            <p:cNvPr id="10290" name="WordArt 50">
              <a:extLst>
                <a:ext uri="{FF2B5EF4-FFF2-40B4-BE49-F238E27FC236}">
                  <a16:creationId xmlns:a16="http://schemas.microsoft.com/office/drawing/2014/main" id="{58DE37F6-E961-474F-9D2A-FBB1ACEE3C4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599" y="969"/>
              <a:ext cx="355" cy="35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AutoShape 2">
            <a:extLst>
              <a:ext uri="{FF2B5EF4-FFF2-40B4-BE49-F238E27FC236}">
                <a16:creationId xmlns:a16="http://schemas.microsoft.com/office/drawing/2014/main" id="{8C16C557-806D-4AD7-93E8-380B017646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1825" y="998538"/>
            <a:ext cx="8731250" cy="4770437"/>
          </a:xfrm>
          <a:prstGeom prst="roundRect">
            <a:avLst>
              <a:gd name="adj" fmla="val 4792"/>
            </a:avLst>
          </a:prstGeom>
          <a:gradFill rotWithShape="1">
            <a:gsLst>
              <a:gs pos="0">
                <a:srgbClr val="3366FF"/>
              </a:gs>
              <a:gs pos="100000">
                <a:srgbClr val="3366FF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268" name="Freeform 4">
            <a:extLst>
              <a:ext uri="{FF2B5EF4-FFF2-40B4-BE49-F238E27FC236}">
                <a16:creationId xmlns:a16="http://schemas.microsoft.com/office/drawing/2014/main" id="{A9551164-7E3A-4DF8-A0D2-AD3137152192}"/>
              </a:ext>
            </a:extLst>
          </p:cNvPr>
          <p:cNvSpPr>
            <a:spLocks/>
          </p:cNvSpPr>
          <p:nvPr/>
        </p:nvSpPr>
        <p:spPr bwMode="auto">
          <a:xfrm>
            <a:off x="631825" y="5229225"/>
            <a:ext cx="8731250" cy="342900"/>
          </a:xfrm>
          <a:custGeom>
            <a:avLst/>
            <a:gdLst>
              <a:gd name="T0" fmla="*/ 0 w 6350"/>
              <a:gd name="T1" fmla="*/ 491 h 491"/>
              <a:gd name="T2" fmla="*/ 0 w 6350"/>
              <a:gd name="T3" fmla="*/ 38 h 491"/>
              <a:gd name="T4" fmla="*/ 227 w 6350"/>
              <a:gd name="T5" fmla="*/ 264 h 491"/>
              <a:gd name="T6" fmla="*/ 453 w 6350"/>
              <a:gd name="T7" fmla="*/ 38 h 491"/>
              <a:gd name="T8" fmla="*/ 680 w 6350"/>
              <a:gd name="T9" fmla="*/ 264 h 491"/>
              <a:gd name="T10" fmla="*/ 907 w 6350"/>
              <a:gd name="T11" fmla="*/ 38 h 491"/>
              <a:gd name="T12" fmla="*/ 1134 w 6350"/>
              <a:gd name="T13" fmla="*/ 264 h 491"/>
              <a:gd name="T14" fmla="*/ 1361 w 6350"/>
              <a:gd name="T15" fmla="*/ 38 h 491"/>
              <a:gd name="T16" fmla="*/ 1587 w 6350"/>
              <a:gd name="T17" fmla="*/ 264 h 491"/>
              <a:gd name="T18" fmla="*/ 1814 w 6350"/>
              <a:gd name="T19" fmla="*/ 38 h 491"/>
              <a:gd name="T20" fmla="*/ 2041 w 6350"/>
              <a:gd name="T21" fmla="*/ 264 h 491"/>
              <a:gd name="T22" fmla="*/ 2268 w 6350"/>
              <a:gd name="T23" fmla="*/ 38 h 491"/>
              <a:gd name="T24" fmla="*/ 2495 w 6350"/>
              <a:gd name="T25" fmla="*/ 264 h 491"/>
              <a:gd name="T26" fmla="*/ 2721 w 6350"/>
              <a:gd name="T27" fmla="*/ 38 h 491"/>
              <a:gd name="T28" fmla="*/ 2948 w 6350"/>
              <a:gd name="T29" fmla="*/ 264 h 491"/>
              <a:gd name="T30" fmla="*/ 3175 w 6350"/>
              <a:gd name="T31" fmla="*/ 38 h 491"/>
              <a:gd name="T32" fmla="*/ 3402 w 6350"/>
              <a:gd name="T33" fmla="*/ 264 h 491"/>
              <a:gd name="T34" fmla="*/ 3629 w 6350"/>
              <a:gd name="T35" fmla="*/ 38 h 491"/>
              <a:gd name="T36" fmla="*/ 3855 w 6350"/>
              <a:gd name="T37" fmla="*/ 264 h 491"/>
              <a:gd name="T38" fmla="*/ 4082 w 6350"/>
              <a:gd name="T39" fmla="*/ 38 h 491"/>
              <a:gd name="T40" fmla="*/ 4309 w 6350"/>
              <a:gd name="T41" fmla="*/ 264 h 491"/>
              <a:gd name="T42" fmla="*/ 4536 w 6350"/>
              <a:gd name="T43" fmla="*/ 38 h 491"/>
              <a:gd name="T44" fmla="*/ 4763 w 6350"/>
              <a:gd name="T45" fmla="*/ 264 h 491"/>
              <a:gd name="T46" fmla="*/ 4989 w 6350"/>
              <a:gd name="T47" fmla="*/ 38 h 491"/>
              <a:gd name="T48" fmla="*/ 5216 w 6350"/>
              <a:gd name="T49" fmla="*/ 264 h 491"/>
              <a:gd name="T50" fmla="*/ 5443 w 6350"/>
              <a:gd name="T51" fmla="*/ 38 h 491"/>
              <a:gd name="T52" fmla="*/ 5670 w 6350"/>
              <a:gd name="T53" fmla="*/ 264 h 491"/>
              <a:gd name="T54" fmla="*/ 5897 w 6350"/>
              <a:gd name="T55" fmla="*/ 38 h 491"/>
              <a:gd name="T56" fmla="*/ 6123 w 6350"/>
              <a:gd name="T57" fmla="*/ 264 h 491"/>
              <a:gd name="T58" fmla="*/ 6350 w 6350"/>
              <a:gd name="T59" fmla="*/ 38 h 491"/>
              <a:gd name="T60" fmla="*/ 6350 w 6350"/>
              <a:gd name="T61" fmla="*/ 491 h 491"/>
              <a:gd name="T62" fmla="*/ 0 w 6350"/>
              <a:gd name="T63" fmla="*/ 491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350" h="491">
                <a:moveTo>
                  <a:pt x="0" y="491"/>
                </a:moveTo>
                <a:lnTo>
                  <a:pt x="0" y="38"/>
                </a:lnTo>
                <a:cubicBezTo>
                  <a:pt x="38" y="0"/>
                  <a:pt x="152" y="264"/>
                  <a:pt x="227" y="264"/>
                </a:cubicBezTo>
                <a:cubicBezTo>
                  <a:pt x="302" y="264"/>
                  <a:pt x="378" y="38"/>
                  <a:pt x="453" y="38"/>
                </a:cubicBezTo>
                <a:cubicBezTo>
                  <a:pt x="528" y="38"/>
                  <a:pt x="604" y="264"/>
                  <a:pt x="680" y="264"/>
                </a:cubicBezTo>
                <a:cubicBezTo>
                  <a:pt x="756" y="264"/>
                  <a:pt x="831" y="38"/>
                  <a:pt x="907" y="38"/>
                </a:cubicBezTo>
                <a:cubicBezTo>
                  <a:pt x="983" y="38"/>
                  <a:pt x="1058" y="264"/>
                  <a:pt x="1134" y="264"/>
                </a:cubicBezTo>
                <a:cubicBezTo>
                  <a:pt x="1210" y="264"/>
                  <a:pt x="1286" y="38"/>
                  <a:pt x="1361" y="38"/>
                </a:cubicBezTo>
                <a:cubicBezTo>
                  <a:pt x="1436" y="38"/>
                  <a:pt x="1512" y="264"/>
                  <a:pt x="1587" y="264"/>
                </a:cubicBezTo>
                <a:cubicBezTo>
                  <a:pt x="1662" y="264"/>
                  <a:pt x="1738" y="38"/>
                  <a:pt x="1814" y="38"/>
                </a:cubicBezTo>
                <a:cubicBezTo>
                  <a:pt x="1890" y="38"/>
                  <a:pt x="1965" y="264"/>
                  <a:pt x="2041" y="264"/>
                </a:cubicBezTo>
                <a:cubicBezTo>
                  <a:pt x="2117" y="264"/>
                  <a:pt x="2192" y="38"/>
                  <a:pt x="2268" y="38"/>
                </a:cubicBezTo>
                <a:cubicBezTo>
                  <a:pt x="2344" y="38"/>
                  <a:pt x="2420" y="264"/>
                  <a:pt x="2495" y="264"/>
                </a:cubicBezTo>
                <a:cubicBezTo>
                  <a:pt x="2570" y="264"/>
                  <a:pt x="2646" y="38"/>
                  <a:pt x="2721" y="38"/>
                </a:cubicBezTo>
                <a:cubicBezTo>
                  <a:pt x="2796" y="38"/>
                  <a:pt x="2872" y="264"/>
                  <a:pt x="2948" y="264"/>
                </a:cubicBezTo>
                <a:cubicBezTo>
                  <a:pt x="3024" y="264"/>
                  <a:pt x="3099" y="38"/>
                  <a:pt x="3175" y="38"/>
                </a:cubicBezTo>
                <a:cubicBezTo>
                  <a:pt x="3251" y="38"/>
                  <a:pt x="3326" y="264"/>
                  <a:pt x="3402" y="264"/>
                </a:cubicBezTo>
                <a:cubicBezTo>
                  <a:pt x="3478" y="264"/>
                  <a:pt x="3554" y="38"/>
                  <a:pt x="3629" y="38"/>
                </a:cubicBezTo>
                <a:cubicBezTo>
                  <a:pt x="3704" y="38"/>
                  <a:pt x="3780" y="264"/>
                  <a:pt x="3855" y="264"/>
                </a:cubicBezTo>
                <a:cubicBezTo>
                  <a:pt x="3930" y="264"/>
                  <a:pt x="4006" y="38"/>
                  <a:pt x="4082" y="38"/>
                </a:cubicBezTo>
                <a:cubicBezTo>
                  <a:pt x="4158" y="38"/>
                  <a:pt x="4233" y="264"/>
                  <a:pt x="4309" y="264"/>
                </a:cubicBezTo>
                <a:cubicBezTo>
                  <a:pt x="4385" y="264"/>
                  <a:pt x="4460" y="38"/>
                  <a:pt x="4536" y="38"/>
                </a:cubicBezTo>
                <a:cubicBezTo>
                  <a:pt x="4612" y="38"/>
                  <a:pt x="4688" y="264"/>
                  <a:pt x="4763" y="264"/>
                </a:cubicBezTo>
                <a:cubicBezTo>
                  <a:pt x="4838" y="264"/>
                  <a:pt x="4914" y="38"/>
                  <a:pt x="4989" y="38"/>
                </a:cubicBezTo>
                <a:cubicBezTo>
                  <a:pt x="5064" y="38"/>
                  <a:pt x="5140" y="264"/>
                  <a:pt x="5216" y="264"/>
                </a:cubicBezTo>
                <a:cubicBezTo>
                  <a:pt x="5292" y="264"/>
                  <a:pt x="5367" y="38"/>
                  <a:pt x="5443" y="38"/>
                </a:cubicBezTo>
                <a:cubicBezTo>
                  <a:pt x="5519" y="38"/>
                  <a:pt x="5594" y="264"/>
                  <a:pt x="5670" y="264"/>
                </a:cubicBezTo>
                <a:cubicBezTo>
                  <a:pt x="5746" y="264"/>
                  <a:pt x="5822" y="38"/>
                  <a:pt x="5897" y="38"/>
                </a:cubicBezTo>
                <a:cubicBezTo>
                  <a:pt x="5972" y="38"/>
                  <a:pt x="6048" y="264"/>
                  <a:pt x="6123" y="264"/>
                </a:cubicBezTo>
                <a:cubicBezTo>
                  <a:pt x="6198" y="264"/>
                  <a:pt x="6312" y="0"/>
                  <a:pt x="6350" y="38"/>
                </a:cubicBezTo>
                <a:lnTo>
                  <a:pt x="6350" y="491"/>
                </a:lnTo>
                <a:lnTo>
                  <a:pt x="0" y="49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1269" name="Freeform 5">
            <a:extLst>
              <a:ext uri="{FF2B5EF4-FFF2-40B4-BE49-F238E27FC236}">
                <a16:creationId xmlns:a16="http://schemas.microsoft.com/office/drawing/2014/main" id="{AFAFE8E6-BADC-47E7-A9A6-D131CABEF6F1}"/>
              </a:ext>
            </a:extLst>
          </p:cNvPr>
          <p:cNvSpPr>
            <a:spLocks/>
          </p:cNvSpPr>
          <p:nvPr/>
        </p:nvSpPr>
        <p:spPr bwMode="auto">
          <a:xfrm>
            <a:off x="631825" y="5295900"/>
            <a:ext cx="8731250" cy="474663"/>
          </a:xfrm>
          <a:custGeom>
            <a:avLst/>
            <a:gdLst>
              <a:gd name="T0" fmla="*/ 0 w 6350"/>
              <a:gd name="T1" fmla="*/ 226 h 680"/>
              <a:gd name="T2" fmla="*/ 227 w 6350"/>
              <a:gd name="T3" fmla="*/ 0 h 680"/>
              <a:gd name="T4" fmla="*/ 453 w 6350"/>
              <a:gd name="T5" fmla="*/ 226 h 680"/>
              <a:gd name="T6" fmla="*/ 680 w 6350"/>
              <a:gd name="T7" fmla="*/ 0 h 680"/>
              <a:gd name="T8" fmla="*/ 907 w 6350"/>
              <a:gd name="T9" fmla="*/ 226 h 680"/>
              <a:gd name="T10" fmla="*/ 1134 w 6350"/>
              <a:gd name="T11" fmla="*/ 0 h 680"/>
              <a:gd name="T12" fmla="*/ 1361 w 6350"/>
              <a:gd name="T13" fmla="*/ 226 h 680"/>
              <a:gd name="T14" fmla="*/ 1587 w 6350"/>
              <a:gd name="T15" fmla="*/ 0 h 680"/>
              <a:gd name="T16" fmla="*/ 1814 w 6350"/>
              <a:gd name="T17" fmla="*/ 226 h 680"/>
              <a:gd name="T18" fmla="*/ 2041 w 6350"/>
              <a:gd name="T19" fmla="*/ 0 h 680"/>
              <a:gd name="T20" fmla="*/ 2268 w 6350"/>
              <a:gd name="T21" fmla="*/ 226 h 680"/>
              <a:gd name="T22" fmla="*/ 2495 w 6350"/>
              <a:gd name="T23" fmla="*/ 0 h 680"/>
              <a:gd name="T24" fmla="*/ 2721 w 6350"/>
              <a:gd name="T25" fmla="*/ 226 h 680"/>
              <a:gd name="T26" fmla="*/ 2948 w 6350"/>
              <a:gd name="T27" fmla="*/ 0 h 680"/>
              <a:gd name="T28" fmla="*/ 3175 w 6350"/>
              <a:gd name="T29" fmla="*/ 226 h 680"/>
              <a:gd name="T30" fmla="*/ 3402 w 6350"/>
              <a:gd name="T31" fmla="*/ 0 h 680"/>
              <a:gd name="T32" fmla="*/ 3629 w 6350"/>
              <a:gd name="T33" fmla="*/ 226 h 680"/>
              <a:gd name="T34" fmla="*/ 3855 w 6350"/>
              <a:gd name="T35" fmla="*/ 0 h 680"/>
              <a:gd name="T36" fmla="*/ 4082 w 6350"/>
              <a:gd name="T37" fmla="*/ 226 h 680"/>
              <a:gd name="T38" fmla="*/ 4309 w 6350"/>
              <a:gd name="T39" fmla="*/ 0 h 680"/>
              <a:gd name="T40" fmla="*/ 4536 w 6350"/>
              <a:gd name="T41" fmla="*/ 226 h 680"/>
              <a:gd name="T42" fmla="*/ 4763 w 6350"/>
              <a:gd name="T43" fmla="*/ 0 h 680"/>
              <a:gd name="T44" fmla="*/ 4989 w 6350"/>
              <a:gd name="T45" fmla="*/ 226 h 680"/>
              <a:gd name="T46" fmla="*/ 5216 w 6350"/>
              <a:gd name="T47" fmla="*/ 0 h 680"/>
              <a:gd name="T48" fmla="*/ 5443 w 6350"/>
              <a:gd name="T49" fmla="*/ 226 h 680"/>
              <a:gd name="T50" fmla="*/ 5670 w 6350"/>
              <a:gd name="T51" fmla="*/ 0 h 680"/>
              <a:gd name="T52" fmla="*/ 5897 w 6350"/>
              <a:gd name="T53" fmla="*/ 226 h 680"/>
              <a:gd name="T54" fmla="*/ 6123 w 6350"/>
              <a:gd name="T55" fmla="*/ 0 h 680"/>
              <a:gd name="T56" fmla="*/ 6350 w 6350"/>
              <a:gd name="T57" fmla="*/ 226 h 680"/>
              <a:gd name="T58" fmla="*/ 6350 w 6350"/>
              <a:gd name="T59" fmla="*/ 680 h 680"/>
              <a:gd name="T60" fmla="*/ 0 w 6350"/>
              <a:gd name="T61" fmla="*/ 680 h 680"/>
              <a:gd name="T62" fmla="*/ 0 w 6350"/>
              <a:gd name="T63" fmla="*/ 226 h 6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350" h="680">
                <a:moveTo>
                  <a:pt x="0" y="226"/>
                </a:moveTo>
                <a:cubicBezTo>
                  <a:pt x="38" y="113"/>
                  <a:pt x="152" y="0"/>
                  <a:pt x="227" y="0"/>
                </a:cubicBezTo>
                <a:cubicBezTo>
                  <a:pt x="302" y="0"/>
                  <a:pt x="378" y="226"/>
                  <a:pt x="453" y="226"/>
                </a:cubicBezTo>
                <a:cubicBezTo>
                  <a:pt x="528" y="226"/>
                  <a:pt x="604" y="0"/>
                  <a:pt x="680" y="0"/>
                </a:cubicBezTo>
                <a:cubicBezTo>
                  <a:pt x="756" y="0"/>
                  <a:pt x="831" y="226"/>
                  <a:pt x="907" y="226"/>
                </a:cubicBezTo>
                <a:cubicBezTo>
                  <a:pt x="983" y="226"/>
                  <a:pt x="1058" y="0"/>
                  <a:pt x="1134" y="0"/>
                </a:cubicBezTo>
                <a:cubicBezTo>
                  <a:pt x="1210" y="0"/>
                  <a:pt x="1286" y="226"/>
                  <a:pt x="1361" y="226"/>
                </a:cubicBezTo>
                <a:cubicBezTo>
                  <a:pt x="1436" y="226"/>
                  <a:pt x="1512" y="0"/>
                  <a:pt x="1587" y="0"/>
                </a:cubicBezTo>
                <a:cubicBezTo>
                  <a:pt x="1662" y="0"/>
                  <a:pt x="1738" y="226"/>
                  <a:pt x="1814" y="226"/>
                </a:cubicBezTo>
                <a:cubicBezTo>
                  <a:pt x="1890" y="226"/>
                  <a:pt x="1965" y="0"/>
                  <a:pt x="2041" y="0"/>
                </a:cubicBezTo>
                <a:cubicBezTo>
                  <a:pt x="2117" y="0"/>
                  <a:pt x="2192" y="226"/>
                  <a:pt x="2268" y="226"/>
                </a:cubicBezTo>
                <a:cubicBezTo>
                  <a:pt x="2344" y="226"/>
                  <a:pt x="2420" y="0"/>
                  <a:pt x="2495" y="0"/>
                </a:cubicBezTo>
                <a:cubicBezTo>
                  <a:pt x="2570" y="0"/>
                  <a:pt x="2646" y="226"/>
                  <a:pt x="2721" y="226"/>
                </a:cubicBezTo>
                <a:cubicBezTo>
                  <a:pt x="2796" y="226"/>
                  <a:pt x="2872" y="0"/>
                  <a:pt x="2948" y="0"/>
                </a:cubicBezTo>
                <a:cubicBezTo>
                  <a:pt x="3024" y="0"/>
                  <a:pt x="3099" y="226"/>
                  <a:pt x="3175" y="226"/>
                </a:cubicBezTo>
                <a:cubicBezTo>
                  <a:pt x="3251" y="226"/>
                  <a:pt x="3326" y="0"/>
                  <a:pt x="3402" y="0"/>
                </a:cubicBezTo>
                <a:cubicBezTo>
                  <a:pt x="3478" y="0"/>
                  <a:pt x="3554" y="226"/>
                  <a:pt x="3629" y="226"/>
                </a:cubicBezTo>
                <a:cubicBezTo>
                  <a:pt x="3704" y="226"/>
                  <a:pt x="3780" y="0"/>
                  <a:pt x="3855" y="0"/>
                </a:cubicBezTo>
                <a:cubicBezTo>
                  <a:pt x="3930" y="0"/>
                  <a:pt x="4006" y="226"/>
                  <a:pt x="4082" y="226"/>
                </a:cubicBezTo>
                <a:cubicBezTo>
                  <a:pt x="4158" y="226"/>
                  <a:pt x="4233" y="0"/>
                  <a:pt x="4309" y="0"/>
                </a:cubicBezTo>
                <a:cubicBezTo>
                  <a:pt x="4385" y="0"/>
                  <a:pt x="4460" y="226"/>
                  <a:pt x="4536" y="226"/>
                </a:cubicBezTo>
                <a:cubicBezTo>
                  <a:pt x="4612" y="226"/>
                  <a:pt x="4688" y="0"/>
                  <a:pt x="4763" y="0"/>
                </a:cubicBezTo>
                <a:cubicBezTo>
                  <a:pt x="4838" y="0"/>
                  <a:pt x="4914" y="226"/>
                  <a:pt x="4989" y="226"/>
                </a:cubicBezTo>
                <a:cubicBezTo>
                  <a:pt x="5064" y="226"/>
                  <a:pt x="5140" y="0"/>
                  <a:pt x="5216" y="0"/>
                </a:cubicBezTo>
                <a:cubicBezTo>
                  <a:pt x="5292" y="0"/>
                  <a:pt x="5367" y="226"/>
                  <a:pt x="5443" y="226"/>
                </a:cubicBezTo>
                <a:cubicBezTo>
                  <a:pt x="5519" y="226"/>
                  <a:pt x="5594" y="0"/>
                  <a:pt x="5670" y="0"/>
                </a:cubicBezTo>
                <a:cubicBezTo>
                  <a:pt x="5746" y="0"/>
                  <a:pt x="5822" y="226"/>
                  <a:pt x="5897" y="226"/>
                </a:cubicBezTo>
                <a:cubicBezTo>
                  <a:pt x="5972" y="226"/>
                  <a:pt x="6048" y="0"/>
                  <a:pt x="6123" y="0"/>
                </a:cubicBezTo>
                <a:cubicBezTo>
                  <a:pt x="6198" y="0"/>
                  <a:pt x="6312" y="113"/>
                  <a:pt x="6350" y="226"/>
                </a:cubicBezTo>
                <a:lnTo>
                  <a:pt x="6350" y="680"/>
                </a:lnTo>
                <a:lnTo>
                  <a:pt x="0" y="680"/>
                </a:lnTo>
                <a:lnTo>
                  <a:pt x="0" y="226"/>
                </a:lnTo>
                <a:close/>
              </a:path>
            </a:pathLst>
          </a:custGeom>
          <a:solidFill>
            <a:srgbClr val="33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11303" name="Group 39">
            <a:extLst>
              <a:ext uri="{FF2B5EF4-FFF2-40B4-BE49-F238E27FC236}">
                <a16:creationId xmlns:a16="http://schemas.microsoft.com/office/drawing/2014/main" id="{A6F37EA4-A754-425A-B2A7-F6C1A1B59E1F}"/>
              </a:ext>
            </a:extLst>
          </p:cNvPr>
          <p:cNvGrpSpPr>
            <a:grpSpLocks/>
          </p:cNvGrpSpPr>
          <p:nvPr/>
        </p:nvGrpSpPr>
        <p:grpSpPr bwMode="auto">
          <a:xfrm>
            <a:off x="6932613" y="4238625"/>
            <a:ext cx="2160587" cy="1549400"/>
            <a:chOff x="4367" y="2863"/>
            <a:chExt cx="1791" cy="1168"/>
          </a:xfrm>
        </p:grpSpPr>
        <p:grpSp>
          <p:nvGrpSpPr>
            <p:cNvPr id="11304" name="Group 40">
              <a:extLst>
                <a:ext uri="{FF2B5EF4-FFF2-40B4-BE49-F238E27FC236}">
                  <a16:creationId xmlns:a16="http://schemas.microsoft.com/office/drawing/2014/main" id="{600683C0-7EFA-4410-8532-2E61C55BBBAB}"/>
                </a:ext>
              </a:extLst>
            </p:cNvPr>
            <p:cNvGrpSpPr>
              <a:grpSpLocks/>
            </p:cNvGrpSpPr>
            <p:nvPr/>
          </p:nvGrpSpPr>
          <p:grpSpPr bwMode="auto">
            <a:xfrm rot="1800000">
              <a:off x="4367" y="3407"/>
              <a:ext cx="175" cy="139"/>
              <a:chOff x="4027" y="3237"/>
              <a:chExt cx="544" cy="431"/>
            </a:xfrm>
          </p:grpSpPr>
          <p:sp>
            <p:nvSpPr>
              <p:cNvPr id="11305" name="Freeform 41">
                <a:extLst>
                  <a:ext uri="{FF2B5EF4-FFF2-40B4-BE49-F238E27FC236}">
                    <a16:creationId xmlns:a16="http://schemas.microsoft.com/office/drawing/2014/main" id="{611F9214-146A-4CAB-A1E0-2F02836F8010}"/>
                  </a:ext>
                </a:extLst>
              </p:cNvPr>
              <p:cNvSpPr>
                <a:spLocks/>
              </p:cNvSpPr>
              <p:nvPr/>
            </p:nvSpPr>
            <p:spPr bwMode="auto">
              <a:xfrm rot="2700000">
                <a:off x="4282" y="3378"/>
                <a:ext cx="210" cy="369"/>
              </a:xfrm>
              <a:custGeom>
                <a:avLst/>
                <a:gdLst>
                  <a:gd name="T0" fmla="*/ 106 w 210"/>
                  <a:gd name="T1" fmla="*/ 0 h 369"/>
                  <a:gd name="T2" fmla="*/ 0 w 210"/>
                  <a:gd name="T3" fmla="*/ 263 h 369"/>
                  <a:gd name="T4" fmla="*/ 106 w 210"/>
                  <a:gd name="T5" fmla="*/ 369 h 369"/>
                  <a:gd name="T6" fmla="*/ 210 w 210"/>
                  <a:gd name="T7" fmla="*/ 263 h 369"/>
                  <a:gd name="T8" fmla="*/ 106 w 210"/>
                  <a:gd name="T9" fmla="*/ 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0" h="369">
                    <a:moveTo>
                      <a:pt x="106" y="0"/>
                    </a:moveTo>
                    <a:cubicBezTo>
                      <a:pt x="71" y="0"/>
                      <a:pt x="0" y="202"/>
                      <a:pt x="0" y="263"/>
                    </a:cubicBezTo>
                    <a:cubicBezTo>
                      <a:pt x="0" y="324"/>
                      <a:pt x="71" y="369"/>
                      <a:pt x="106" y="369"/>
                    </a:cubicBezTo>
                    <a:cubicBezTo>
                      <a:pt x="141" y="369"/>
                      <a:pt x="210" y="324"/>
                      <a:pt x="210" y="263"/>
                    </a:cubicBezTo>
                    <a:cubicBezTo>
                      <a:pt x="210" y="202"/>
                      <a:pt x="141" y="0"/>
                      <a:pt x="106" y="0"/>
                    </a:cubicBez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306" name="Freeform 42">
                <a:extLst>
                  <a:ext uri="{FF2B5EF4-FFF2-40B4-BE49-F238E27FC236}">
                    <a16:creationId xmlns:a16="http://schemas.microsoft.com/office/drawing/2014/main" id="{E7D0E81D-748C-4E73-AECB-27A56E6E6D17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4107" y="3157"/>
                <a:ext cx="210" cy="369"/>
              </a:xfrm>
              <a:custGeom>
                <a:avLst/>
                <a:gdLst>
                  <a:gd name="T0" fmla="*/ 106 w 210"/>
                  <a:gd name="T1" fmla="*/ 0 h 369"/>
                  <a:gd name="T2" fmla="*/ 0 w 210"/>
                  <a:gd name="T3" fmla="*/ 263 h 369"/>
                  <a:gd name="T4" fmla="*/ 106 w 210"/>
                  <a:gd name="T5" fmla="*/ 369 h 369"/>
                  <a:gd name="T6" fmla="*/ 210 w 210"/>
                  <a:gd name="T7" fmla="*/ 263 h 369"/>
                  <a:gd name="T8" fmla="*/ 106 w 210"/>
                  <a:gd name="T9" fmla="*/ 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0" h="369">
                    <a:moveTo>
                      <a:pt x="106" y="0"/>
                    </a:moveTo>
                    <a:cubicBezTo>
                      <a:pt x="71" y="0"/>
                      <a:pt x="0" y="202"/>
                      <a:pt x="0" y="263"/>
                    </a:cubicBezTo>
                    <a:cubicBezTo>
                      <a:pt x="0" y="324"/>
                      <a:pt x="71" y="369"/>
                      <a:pt x="106" y="369"/>
                    </a:cubicBezTo>
                    <a:cubicBezTo>
                      <a:pt x="141" y="369"/>
                      <a:pt x="210" y="324"/>
                      <a:pt x="210" y="263"/>
                    </a:cubicBezTo>
                    <a:cubicBezTo>
                      <a:pt x="210" y="202"/>
                      <a:pt x="141" y="0"/>
                      <a:pt x="106" y="0"/>
                    </a:cubicBez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1307" name="Group 43">
              <a:extLst>
                <a:ext uri="{FF2B5EF4-FFF2-40B4-BE49-F238E27FC236}">
                  <a16:creationId xmlns:a16="http://schemas.microsoft.com/office/drawing/2014/main" id="{D0235E03-E784-4330-9A55-6FC5400AE0A7}"/>
                </a:ext>
              </a:extLst>
            </p:cNvPr>
            <p:cNvGrpSpPr>
              <a:grpSpLocks/>
            </p:cNvGrpSpPr>
            <p:nvPr/>
          </p:nvGrpSpPr>
          <p:grpSpPr bwMode="auto">
            <a:xfrm rot="9900000">
              <a:off x="5983" y="3152"/>
              <a:ext cx="175" cy="139"/>
              <a:chOff x="4027" y="3237"/>
              <a:chExt cx="544" cy="431"/>
            </a:xfrm>
          </p:grpSpPr>
          <p:sp>
            <p:nvSpPr>
              <p:cNvPr id="11308" name="Freeform 44">
                <a:extLst>
                  <a:ext uri="{FF2B5EF4-FFF2-40B4-BE49-F238E27FC236}">
                    <a16:creationId xmlns:a16="http://schemas.microsoft.com/office/drawing/2014/main" id="{A296133F-8FAC-4A15-83E5-60AF614D9001}"/>
                  </a:ext>
                </a:extLst>
              </p:cNvPr>
              <p:cNvSpPr>
                <a:spLocks/>
              </p:cNvSpPr>
              <p:nvPr/>
            </p:nvSpPr>
            <p:spPr bwMode="auto">
              <a:xfrm rot="2700000">
                <a:off x="4282" y="3378"/>
                <a:ext cx="210" cy="369"/>
              </a:xfrm>
              <a:custGeom>
                <a:avLst/>
                <a:gdLst>
                  <a:gd name="T0" fmla="*/ 106 w 210"/>
                  <a:gd name="T1" fmla="*/ 0 h 369"/>
                  <a:gd name="T2" fmla="*/ 0 w 210"/>
                  <a:gd name="T3" fmla="*/ 263 h 369"/>
                  <a:gd name="T4" fmla="*/ 106 w 210"/>
                  <a:gd name="T5" fmla="*/ 369 h 369"/>
                  <a:gd name="T6" fmla="*/ 210 w 210"/>
                  <a:gd name="T7" fmla="*/ 263 h 369"/>
                  <a:gd name="T8" fmla="*/ 106 w 210"/>
                  <a:gd name="T9" fmla="*/ 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0" h="369">
                    <a:moveTo>
                      <a:pt x="106" y="0"/>
                    </a:moveTo>
                    <a:cubicBezTo>
                      <a:pt x="71" y="0"/>
                      <a:pt x="0" y="202"/>
                      <a:pt x="0" y="263"/>
                    </a:cubicBezTo>
                    <a:cubicBezTo>
                      <a:pt x="0" y="324"/>
                      <a:pt x="71" y="369"/>
                      <a:pt x="106" y="369"/>
                    </a:cubicBezTo>
                    <a:cubicBezTo>
                      <a:pt x="141" y="369"/>
                      <a:pt x="210" y="324"/>
                      <a:pt x="210" y="263"/>
                    </a:cubicBezTo>
                    <a:cubicBezTo>
                      <a:pt x="210" y="202"/>
                      <a:pt x="141" y="0"/>
                      <a:pt x="106" y="0"/>
                    </a:cubicBez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309" name="Freeform 45">
                <a:extLst>
                  <a:ext uri="{FF2B5EF4-FFF2-40B4-BE49-F238E27FC236}">
                    <a16:creationId xmlns:a16="http://schemas.microsoft.com/office/drawing/2014/main" id="{4CDD0660-1288-464D-84C0-1A36482F1717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4107" y="3157"/>
                <a:ext cx="210" cy="369"/>
              </a:xfrm>
              <a:custGeom>
                <a:avLst/>
                <a:gdLst>
                  <a:gd name="T0" fmla="*/ 106 w 210"/>
                  <a:gd name="T1" fmla="*/ 0 h 369"/>
                  <a:gd name="T2" fmla="*/ 0 w 210"/>
                  <a:gd name="T3" fmla="*/ 263 h 369"/>
                  <a:gd name="T4" fmla="*/ 106 w 210"/>
                  <a:gd name="T5" fmla="*/ 369 h 369"/>
                  <a:gd name="T6" fmla="*/ 210 w 210"/>
                  <a:gd name="T7" fmla="*/ 263 h 369"/>
                  <a:gd name="T8" fmla="*/ 106 w 210"/>
                  <a:gd name="T9" fmla="*/ 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0" h="369">
                    <a:moveTo>
                      <a:pt x="106" y="0"/>
                    </a:moveTo>
                    <a:cubicBezTo>
                      <a:pt x="71" y="0"/>
                      <a:pt x="0" y="202"/>
                      <a:pt x="0" y="263"/>
                    </a:cubicBezTo>
                    <a:cubicBezTo>
                      <a:pt x="0" y="324"/>
                      <a:pt x="71" y="369"/>
                      <a:pt x="106" y="369"/>
                    </a:cubicBezTo>
                    <a:cubicBezTo>
                      <a:pt x="141" y="369"/>
                      <a:pt x="210" y="324"/>
                      <a:pt x="210" y="263"/>
                    </a:cubicBezTo>
                    <a:cubicBezTo>
                      <a:pt x="210" y="202"/>
                      <a:pt x="141" y="0"/>
                      <a:pt x="106" y="0"/>
                    </a:cubicBez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1310" name="Group 46">
              <a:extLst>
                <a:ext uri="{FF2B5EF4-FFF2-40B4-BE49-F238E27FC236}">
                  <a16:creationId xmlns:a16="http://schemas.microsoft.com/office/drawing/2014/main" id="{CF4A0CEC-F34C-44C1-BF25-74782DF51DF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51" y="2863"/>
              <a:ext cx="1304" cy="1168"/>
              <a:chOff x="4578" y="2729"/>
              <a:chExt cx="1418" cy="1270"/>
            </a:xfrm>
          </p:grpSpPr>
          <p:grpSp>
            <p:nvGrpSpPr>
              <p:cNvPr id="11311" name="Group 47">
                <a:extLst>
                  <a:ext uri="{FF2B5EF4-FFF2-40B4-BE49-F238E27FC236}">
                    <a16:creationId xmlns:a16="http://schemas.microsoft.com/office/drawing/2014/main" id="{B1D7AFE8-AA45-48D1-8AF1-92C412CA473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647956">
                <a:off x="4578" y="2729"/>
                <a:ext cx="1418" cy="1270"/>
                <a:chOff x="1249" y="459"/>
                <a:chExt cx="3799" cy="3402"/>
              </a:xfrm>
            </p:grpSpPr>
            <p:sp>
              <p:nvSpPr>
                <p:cNvPr id="11312" name="Freeform 48">
                  <a:extLst>
                    <a:ext uri="{FF2B5EF4-FFF2-40B4-BE49-F238E27FC236}">
                      <a16:creationId xmlns:a16="http://schemas.microsoft.com/office/drawing/2014/main" id="{46125E75-8596-44B0-A474-409F10C8100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20" y="887"/>
                  <a:ext cx="1658" cy="1526"/>
                </a:xfrm>
                <a:custGeom>
                  <a:avLst/>
                  <a:gdLst>
                    <a:gd name="T0" fmla="*/ 58 w 1980"/>
                    <a:gd name="T1" fmla="*/ 335 h 1823"/>
                    <a:gd name="T2" fmla="*/ 219 w 1980"/>
                    <a:gd name="T3" fmla="*/ 0 h 1823"/>
                    <a:gd name="T4" fmla="*/ 1980 w 1980"/>
                    <a:gd name="T5" fmla="*/ 8 h 1823"/>
                    <a:gd name="T6" fmla="*/ 1872 w 1980"/>
                    <a:gd name="T7" fmla="*/ 335 h 1823"/>
                    <a:gd name="T8" fmla="*/ 1815 w 1980"/>
                    <a:gd name="T9" fmla="*/ 928 h 1823"/>
                    <a:gd name="T10" fmla="*/ 1867 w 1980"/>
                    <a:gd name="T11" fmla="*/ 1369 h 1823"/>
                    <a:gd name="T12" fmla="*/ 1980 w 1980"/>
                    <a:gd name="T13" fmla="*/ 1823 h 1823"/>
                    <a:gd name="T14" fmla="*/ 166 w 1980"/>
                    <a:gd name="T15" fmla="*/ 1823 h 1823"/>
                    <a:gd name="T16" fmla="*/ 46 w 1980"/>
                    <a:gd name="T17" fmla="*/ 1521 h 1823"/>
                    <a:gd name="T18" fmla="*/ 0 w 1980"/>
                    <a:gd name="T19" fmla="*/ 888 h 1823"/>
                    <a:gd name="T20" fmla="*/ 58 w 1980"/>
                    <a:gd name="T21" fmla="*/ 335 h 18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980" h="1823">
                      <a:moveTo>
                        <a:pt x="58" y="335"/>
                      </a:moveTo>
                      <a:lnTo>
                        <a:pt x="219" y="0"/>
                      </a:lnTo>
                      <a:lnTo>
                        <a:pt x="1980" y="8"/>
                      </a:lnTo>
                      <a:lnTo>
                        <a:pt x="1872" y="335"/>
                      </a:lnTo>
                      <a:cubicBezTo>
                        <a:pt x="1845" y="488"/>
                        <a:pt x="1816" y="756"/>
                        <a:pt x="1815" y="928"/>
                      </a:cubicBezTo>
                      <a:cubicBezTo>
                        <a:pt x="1815" y="1251"/>
                        <a:pt x="1835" y="1219"/>
                        <a:pt x="1867" y="1369"/>
                      </a:cubicBezTo>
                      <a:lnTo>
                        <a:pt x="1980" y="1823"/>
                      </a:lnTo>
                      <a:lnTo>
                        <a:pt x="166" y="1823"/>
                      </a:lnTo>
                      <a:lnTo>
                        <a:pt x="46" y="1521"/>
                      </a:lnTo>
                      <a:cubicBezTo>
                        <a:pt x="26" y="1365"/>
                        <a:pt x="0" y="1200"/>
                        <a:pt x="0" y="888"/>
                      </a:cubicBezTo>
                      <a:cubicBezTo>
                        <a:pt x="0" y="576"/>
                        <a:pt x="58" y="335"/>
                        <a:pt x="58" y="335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313" name="Freeform 49">
                  <a:extLst>
                    <a:ext uri="{FF2B5EF4-FFF2-40B4-BE49-F238E27FC236}">
                      <a16:creationId xmlns:a16="http://schemas.microsoft.com/office/drawing/2014/main" id="{E0D41553-486B-40B4-99B7-A994F1F412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25" y="780"/>
                  <a:ext cx="1768" cy="1627"/>
                </a:xfrm>
                <a:custGeom>
                  <a:avLst/>
                  <a:gdLst>
                    <a:gd name="T0" fmla="*/ 58 w 1980"/>
                    <a:gd name="T1" fmla="*/ 335 h 1823"/>
                    <a:gd name="T2" fmla="*/ 219 w 1980"/>
                    <a:gd name="T3" fmla="*/ 0 h 1823"/>
                    <a:gd name="T4" fmla="*/ 1980 w 1980"/>
                    <a:gd name="T5" fmla="*/ 8 h 1823"/>
                    <a:gd name="T6" fmla="*/ 1872 w 1980"/>
                    <a:gd name="T7" fmla="*/ 335 h 1823"/>
                    <a:gd name="T8" fmla="*/ 1815 w 1980"/>
                    <a:gd name="T9" fmla="*/ 928 h 1823"/>
                    <a:gd name="T10" fmla="*/ 1867 w 1980"/>
                    <a:gd name="T11" fmla="*/ 1369 h 1823"/>
                    <a:gd name="T12" fmla="*/ 1980 w 1980"/>
                    <a:gd name="T13" fmla="*/ 1823 h 1823"/>
                    <a:gd name="T14" fmla="*/ 166 w 1980"/>
                    <a:gd name="T15" fmla="*/ 1823 h 1823"/>
                    <a:gd name="T16" fmla="*/ 46 w 1980"/>
                    <a:gd name="T17" fmla="*/ 1521 h 1823"/>
                    <a:gd name="T18" fmla="*/ 0 w 1980"/>
                    <a:gd name="T19" fmla="*/ 888 h 1823"/>
                    <a:gd name="T20" fmla="*/ 58 w 1980"/>
                    <a:gd name="T21" fmla="*/ 335 h 18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980" h="1823">
                      <a:moveTo>
                        <a:pt x="58" y="335"/>
                      </a:moveTo>
                      <a:lnTo>
                        <a:pt x="219" y="0"/>
                      </a:lnTo>
                      <a:lnTo>
                        <a:pt x="1980" y="8"/>
                      </a:lnTo>
                      <a:lnTo>
                        <a:pt x="1872" y="335"/>
                      </a:lnTo>
                      <a:cubicBezTo>
                        <a:pt x="1845" y="488"/>
                        <a:pt x="1816" y="756"/>
                        <a:pt x="1815" y="928"/>
                      </a:cubicBezTo>
                      <a:cubicBezTo>
                        <a:pt x="1815" y="1251"/>
                        <a:pt x="1835" y="1219"/>
                        <a:pt x="1867" y="1369"/>
                      </a:cubicBezTo>
                      <a:lnTo>
                        <a:pt x="1980" y="1823"/>
                      </a:lnTo>
                      <a:lnTo>
                        <a:pt x="166" y="1823"/>
                      </a:lnTo>
                      <a:lnTo>
                        <a:pt x="46" y="1521"/>
                      </a:lnTo>
                      <a:cubicBezTo>
                        <a:pt x="26" y="1365"/>
                        <a:pt x="0" y="1200"/>
                        <a:pt x="0" y="888"/>
                      </a:cubicBezTo>
                      <a:cubicBezTo>
                        <a:pt x="0" y="576"/>
                        <a:pt x="58" y="335"/>
                        <a:pt x="58" y="335"/>
                      </a:cubicBezTo>
                      <a:close/>
                    </a:path>
                  </a:pathLst>
                </a:custGeom>
                <a:solidFill>
                  <a:srgbClr val="333333">
                    <a:alpha val="50000"/>
                  </a:srgbClr>
                </a:solidFill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314" name="Rectangle 50">
                  <a:extLst>
                    <a:ext uri="{FF2B5EF4-FFF2-40B4-BE49-F238E27FC236}">
                      <a16:creationId xmlns:a16="http://schemas.microsoft.com/office/drawing/2014/main" id="{9C9D70E8-6C49-449E-AFE0-1DFFB721FF9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4" y="799"/>
                  <a:ext cx="95" cy="1709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315" name="Rectangle 51">
                  <a:extLst>
                    <a:ext uri="{FF2B5EF4-FFF2-40B4-BE49-F238E27FC236}">
                      <a16:creationId xmlns:a16="http://schemas.microsoft.com/office/drawing/2014/main" id="{452140E5-9661-4A49-859D-D55BBB5173E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10" y="686"/>
                  <a:ext cx="102" cy="1822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316" name="Freeform 52">
                  <a:extLst>
                    <a:ext uri="{FF2B5EF4-FFF2-40B4-BE49-F238E27FC236}">
                      <a16:creationId xmlns:a16="http://schemas.microsoft.com/office/drawing/2014/main" id="{44CBCE5C-97F3-404E-8995-33B1703C15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96" y="780"/>
                  <a:ext cx="1768" cy="1627"/>
                </a:xfrm>
                <a:custGeom>
                  <a:avLst/>
                  <a:gdLst>
                    <a:gd name="T0" fmla="*/ 58 w 1980"/>
                    <a:gd name="T1" fmla="*/ 335 h 1823"/>
                    <a:gd name="T2" fmla="*/ 219 w 1980"/>
                    <a:gd name="T3" fmla="*/ 0 h 1823"/>
                    <a:gd name="T4" fmla="*/ 1980 w 1980"/>
                    <a:gd name="T5" fmla="*/ 8 h 1823"/>
                    <a:gd name="T6" fmla="*/ 1872 w 1980"/>
                    <a:gd name="T7" fmla="*/ 335 h 1823"/>
                    <a:gd name="T8" fmla="*/ 1815 w 1980"/>
                    <a:gd name="T9" fmla="*/ 928 h 1823"/>
                    <a:gd name="T10" fmla="*/ 1867 w 1980"/>
                    <a:gd name="T11" fmla="*/ 1369 h 1823"/>
                    <a:gd name="T12" fmla="*/ 1980 w 1980"/>
                    <a:gd name="T13" fmla="*/ 1823 h 1823"/>
                    <a:gd name="T14" fmla="*/ 166 w 1980"/>
                    <a:gd name="T15" fmla="*/ 1823 h 1823"/>
                    <a:gd name="T16" fmla="*/ 46 w 1980"/>
                    <a:gd name="T17" fmla="*/ 1521 h 1823"/>
                    <a:gd name="T18" fmla="*/ 0 w 1980"/>
                    <a:gd name="T19" fmla="*/ 888 h 1823"/>
                    <a:gd name="T20" fmla="*/ 58 w 1980"/>
                    <a:gd name="T21" fmla="*/ 335 h 18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980" h="1823">
                      <a:moveTo>
                        <a:pt x="58" y="335"/>
                      </a:moveTo>
                      <a:lnTo>
                        <a:pt x="219" y="0"/>
                      </a:lnTo>
                      <a:lnTo>
                        <a:pt x="1980" y="8"/>
                      </a:lnTo>
                      <a:lnTo>
                        <a:pt x="1872" y="335"/>
                      </a:lnTo>
                      <a:cubicBezTo>
                        <a:pt x="1845" y="488"/>
                        <a:pt x="1816" y="756"/>
                        <a:pt x="1815" y="928"/>
                      </a:cubicBezTo>
                      <a:cubicBezTo>
                        <a:pt x="1815" y="1251"/>
                        <a:pt x="1835" y="1219"/>
                        <a:pt x="1867" y="1369"/>
                      </a:cubicBezTo>
                      <a:lnTo>
                        <a:pt x="1980" y="1823"/>
                      </a:lnTo>
                      <a:lnTo>
                        <a:pt x="166" y="1823"/>
                      </a:lnTo>
                      <a:lnTo>
                        <a:pt x="46" y="1521"/>
                      </a:lnTo>
                      <a:cubicBezTo>
                        <a:pt x="26" y="1365"/>
                        <a:pt x="0" y="1200"/>
                        <a:pt x="0" y="888"/>
                      </a:cubicBezTo>
                      <a:cubicBezTo>
                        <a:pt x="0" y="576"/>
                        <a:pt x="58" y="335"/>
                        <a:pt x="58" y="335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317" name="Rectangle 53">
                  <a:extLst>
                    <a:ext uri="{FF2B5EF4-FFF2-40B4-BE49-F238E27FC236}">
                      <a16:creationId xmlns:a16="http://schemas.microsoft.com/office/drawing/2014/main" id="{94A1F7BC-004C-4FE7-AEF8-69B9E5239E7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66" y="459"/>
                  <a:ext cx="114" cy="2041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318" name="Oval 54">
                  <a:extLst>
                    <a:ext uri="{FF2B5EF4-FFF2-40B4-BE49-F238E27FC236}">
                      <a16:creationId xmlns:a16="http://schemas.microsoft.com/office/drawing/2014/main" id="{F1B3293F-5005-42F3-805E-9BA0ACC0C9C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6" y="1990"/>
                  <a:ext cx="339" cy="453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319" name="Oval 55">
                  <a:extLst>
                    <a:ext uri="{FF2B5EF4-FFF2-40B4-BE49-F238E27FC236}">
                      <a16:creationId xmlns:a16="http://schemas.microsoft.com/office/drawing/2014/main" id="{7617F9D7-F2B5-4393-AAF2-B7628982EB4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19" y="1990"/>
                  <a:ext cx="340" cy="453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320" name="Freeform 56">
                  <a:extLst>
                    <a:ext uri="{FF2B5EF4-FFF2-40B4-BE49-F238E27FC236}">
                      <a16:creationId xmlns:a16="http://schemas.microsoft.com/office/drawing/2014/main" id="{D74D4304-0AF2-40DB-BEA4-FC1CE5A586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06" y="2444"/>
                  <a:ext cx="3628" cy="1417"/>
                </a:xfrm>
                <a:custGeom>
                  <a:avLst/>
                  <a:gdLst>
                    <a:gd name="T0" fmla="*/ 226 w 3628"/>
                    <a:gd name="T1" fmla="*/ 1417 h 1417"/>
                    <a:gd name="T2" fmla="*/ 113 w 3628"/>
                    <a:gd name="T3" fmla="*/ 1190 h 1417"/>
                    <a:gd name="T4" fmla="*/ 0 w 3628"/>
                    <a:gd name="T5" fmla="*/ 737 h 1417"/>
                    <a:gd name="T6" fmla="*/ 0 w 3628"/>
                    <a:gd name="T7" fmla="*/ 0 h 1417"/>
                    <a:gd name="T8" fmla="*/ 3628 w 3628"/>
                    <a:gd name="T9" fmla="*/ 0 h 1417"/>
                    <a:gd name="T10" fmla="*/ 3628 w 3628"/>
                    <a:gd name="T11" fmla="*/ 737 h 1417"/>
                    <a:gd name="T12" fmla="*/ 3515 w 3628"/>
                    <a:gd name="T13" fmla="*/ 1190 h 1417"/>
                    <a:gd name="T14" fmla="*/ 3402 w 3628"/>
                    <a:gd name="T15" fmla="*/ 1417 h 1417"/>
                    <a:gd name="T16" fmla="*/ 226 w 3628"/>
                    <a:gd name="T17" fmla="*/ 1417 h 14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628" h="1417">
                      <a:moveTo>
                        <a:pt x="226" y="1417"/>
                      </a:moveTo>
                      <a:lnTo>
                        <a:pt x="113" y="1190"/>
                      </a:lnTo>
                      <a:lnTo>
                        <a:pt x="0" y="737"/>
                      </a:lnTo>
                      <a:lnTo>
                        <a:pt x="0" y="0"/>
                      </a:lnTo>
                      <a:lnTo>
                        <a:pt x="3628" y="0"/>
                      </a:lnTo>
                      <a:lnTo>
                        <a:pt x="3628" y="737"/>
                      </a:lnTo>
                      <a:lnTo>
                        <a:pt x="3515" y="1190"/>
                      </a:lnTo>
                      <a:lnTo>
                        <a:pt x="3402" y="1417"/>
                      </a:lnTo>
                      <a:lnTo>
                        <a:pt x="226" y="1417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321" name="Rectangle 57">
                  <a:extLst>
                    <a:ext uri="{FF2B5EF4-FFF2-40B4-BE49-F238E27FC236}">
                      <a16:creationId xmlns:a16="http://schemas.microsoft.com/office/drawing/2014/main" id="{83FCF31A-6267-4EA7-BE1A-D8D0FAEB779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46" y="2444"/>
                  <a:ext cx="3288" cy="56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322" name="Rectangle 58">
                  <a:extLst>
                    <a:ext uri="{FF2B5EF4-FFF2-40B4-BE49-F238E27FC236}">
                      <a16:creationId xmlns:a16="http://schemas.microsoft.com/office/drawing/2014/main" id="{733DB3AF-C2C8-48FC-A836-FBD204ACA3D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49" y="2444"/>
                  <a:ext cx="283" cy="56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323" name="Rectangle 59">
                  <a:extLst>
                    <a:ext uri="{FF2B5EF4-FFF2-40B4-BE49-F238E27FC236}">
                      <a16:creationId xmlns:a16="http://schemas.microsoft.com/office/drawing/2014/main" id="{2E31FD14-14DA-4EC4-89E5-C28F50DB2C0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46" y="2727"/>
                  <a:ext cx="3288" cy="56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324" name="Rectangle 60">
                  <a:extLst>
                    <a:ext uri="{FF2B5EF4-FFF2-40B4-BE49-F238E27FC236}">
                      <a16:creationId xmlns:a16="http://schemas.microsoft.com/office/drawing/2014/main" id="{2AADFFBD-3A7A-40E6-B51A-4515CA1CF82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49" y="2727"/>
                  <a:ext cx="283" cy="57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325" name="Rectangle 61">
                  <a:extLst>
                    <a:ext uri="{FF2B5EF4-FFF2-40B4-BE49-F238E27FC236}">
                      <a16:creationId xmlns:a16="http://schemas.microsoft.com/office/drawing/2014/main" id="{6F06121E-B659-43D4-BE8A-3251C1E9F74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46" y="3011"/>
                  <a:ext cx="3288" cy="56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326" name="Rectangle 62">
                  <a:extLst>
                    <a:ext uri="{FF2B5EF4-FFF2-40B4-BE49-F238E27FC236}">
                      <a16:creationId xmlns:a16="http://schemas.microsoft.com/office/drawing/2014/main" id="{29AE7845-BC16-4B0B-A87B-A826937680F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49" y="3011"/>
                  <a:ext cx="283" cy="56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327" name="Rectangle 63">
                  <a:extLst>
                    <a:ext uri="{FF2B5EF4-FFF2-40B4-BE49-F238E27FC236}">
                      <a16:creationId xmlns:a16="http://schemas.microsoft.com/office/drawing/2014/main" id="{D4497085-5C2E-401E-8ADD-8E3032A9E91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46" y="3294"/>
                  <a:ext cx="3231" cy="57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328" name="Rectangle 64">
                  <a:extLst>
                    <a:ext uri="{FF2B5EF4-FFF2-40B4-BE49-F238E27FC236}">
                      <a16:creationId xmlns:a16="http://schemas.microsoft.com/office/drawing/2014/main" id="{83884855-ABC3-46D8-8BC8-B6B129A4EB2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6" y="3294"/>
                  <a:ext cx="282" cy="57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329" name="Rectangle 65">
                  <a:extLst>
                    <a:ext uri="{FF2B5EF4-FFF2-40B4-BE49-F238E27FC236}">
                      <a16:creationId xmlns:a16="http://schemas.microsoft.com/office/drawing/2014/main" id="{4CA23F08-8F63-4938-9C1B-0F39B57A69F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59" y="3578"/>
                  <a:ext cx="3062" cy="56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330" name="Rectangle 66">
                  <a:extLst>
                    <a:ext uri="{FF2B5EF4-FFF2-40B4-BE49-F238E27FC236}">
                      <a16:creationId xmlns:a16="http://schemas.microsoft.com/office/drawing/2014/main" id="{CD5FAC92-ECD4-4B21-9A7D-FEDE4141B06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62" y="3578"/>
                  <a:ext cx="340" cy="56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331" name="Freeform 67">
                  <a:extLst>
                    <a:ext uri="{FF2B5EF4-FFF2-40B4-BE49-F238E27FC236}">
                      <a16:creationId xmlns:a16="http://schemas.microsoft.com/office/drawing/2014/main" id="{C11A9AD7-A6EC-43D5-B06B-1D3BA875B9B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89" y="2387"/>
                  <a:ext cx="340" cy="1474"/>
                </a:xfrm>
                <a:custGeom>
                  <a:avLst/>
                  <a:gdLst>
                    <a:gd name="T0" fmla="*/ 227 w 340"/>
                    <a:gd name="T1" fmla="*/ 1474 h 1474"/>
                    <a:gd name="T2" fmla="*/ 113 w 340"/>
                    <a:gd name="T3" fmla="*/ 1247 h 1474"/>
                    <a:gd name="T4" fmla="*/ 0 w 340"/>
                    <a:gd name="T5" fmla="*/ 794 h 1474"/>
                    <a:gd name="T6" fmla="*/ 0 w 340"/>
                    <a:gd name="T7" fmla="*/ 0 h 1474"/>
                    <a:gd name="T8" fmla="*/ 113 w 340"/>
                    <a:gd name="T9" fmla="*/ 0 h 1474"/>
                    <a:gd name="T10" fmla="*/ 113 w 340"/>
                    <a:gd name="T11" fmla="*/ 794 h 1474"/>
                    <a:gd name="T12" fmla="*/ 227 w 340"/>
                    <a:gd name="T13" fmla="*/ 1247 h 1474"/>
                    <a:gd name="T14" fmla="*/ 340 w 340"/>
                    <a:gd name="T15" fmla="*/ 1474 h 1474"/>
                    <a:gd name="T16" fmla="*/ 227 w 340"/>
                    <a:gd name="T17" fmla="*/ 1474 h 14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40" h="1474">
                      <a:moveTo>
                        <a:pt x="227" y="1474"/>
                      </a:moveTo>
                      <a:lnTo>
                        <a:pt x="113" y="1247"/>
                      </a:lnTo>
                      <a:lnTo>
                        <a:pt x="0" y="794"/>
                      </a:lnTo>
                      <a:lnTo>
                        <a:pt x="0" y="0"/>
                      </a:lnTo>
                      <a:lnTo>
                        <a:pt x="113" y="0"/>
                      </a:lnTo>
                      <a:lnTo>
                        <a:pt x="113" y="794"/>
                      </a:lnTo>
                      <a:lnTo>
                        <a:pt x="227" y="1247"/>
                      </a:lnTo>
                      <a:lnTo>
                        <a:pt x="340" y="1474"/>
                      </a:lnTo>
                      <a:lnTo>
                        <a:pt x="227" y="1474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332" name="Freeform 68">
                  <a:extLst>
                    <a:ext uri="{FF2B5EF4-FFF2-40B4-BE49-F238E27FC236}">
                      <a16:creationId xmlns:a16="http://schemas.microsoft.com/office/drawing/2014/main" id="{7F1A7F4B-E194-4616-A173-BDEA16F542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32" y="2387"/>
                  <a:ext cx="340" cy="1474"/>
                </a:xfrm>
                <a:custGeom>
                  <a:avLst/>
                  <a:gdLst>
                    <a:gd name="T0" fmla="*/ 227 w 340"/>
                    <a:gd name="T1" fmla="*/ 1474 h 1474"/>
                    <a:gd name="T2" fmla="*/ 113 w 340"/>
                    <a:gd name="T3" fmla="*/ 1247 h 1474"/>
                    <a:gd name="T4" fmla="*/ 0 w 340"/>
                    <a:gd name="T5" fmla="*/ 794 h 1474"/>
                    <a:gd name="T6" fmla="*/ 0 w 340"/>
                    <a:gd name="T7" fmla="*/ 0 h 1474"/>
                    <a:gd name="T8" fmla="*/ 113 w 340"/>
                    <a:gd name="T9" fmla="*/ 0 h 1474"/>
                    <a:gd name="T10" fmla="*/ 113 w 340"/>
                    <a:gd name="T11" fmla="*/ 794 h 1474"/>
                    <a:gd name="T12" fmla="*/ 227 w 340"/>
                    <a:gd name="T13" fmla="*/ 1247 h 1474"/>
                    <a:gd name="T14" fmla="*/ 340 w 340"/>
                    <a:gd name="T15" fmla="*/ 1474 h 1474"/>
                    <a:gd name="T16" fmla="*/ 227 w 340"/>
                    <a:gd name="T17" fmla="*/ 1474 h 14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40" h="1474">
                      <a:moveTo>
                        <a:pt x="227" y="1474"/>
                      </a:moveTo>
                      <a:lnTo>
                        <a:pt x="113" y="1247"/>
                      </a:lnTo>
                      <a:lnTo>
                        <a:pt x="0" y="794"/>
                      </a:lnTo>
                      <a:lnTo>
                        <a:pt x="0" y="0"/>
                      </a:lnTo>
                      <a:lnTo>
                        <a:pt x="113" y="0"/>
                      </a:lnTo>
                      <a:lnTo>
                        <a:pt x="113" y="794"/>
                      </a:lnTo>
                      <a:lnTo>
                        <a:pt x="227" y="1247"/>
                      </a:lnTo>
                      <a:lnTo>
                        <a:pt x="340" y="1474"/>
                      </a:lnTo>
                      <a:lnTo>
                        <a:pt x="227" y="1474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333" name="Freeform 69">
                  <a:extLst>
                    <a:ext uri="{FF2B5EF4-FFF2-40B4-BE49-F238E27FC236}">
                      <a16:creationId xmlns:a16="http://schemas.microsoft.com/office/drawing/2014/main" id="{41720CE1-2A10-4533-9C47-13414C738B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51" y="2387"/>
                  <a:ext cx="340" cy="1474"/>
                </a:xfrm>
                <a:custGeom>
                  <a:avLst/>
                  <a:gdLst>
                    <a:gd name="T0" fmla="*/ 113 w 340"/>
                    <a:gd name="T1" fmla="*/ 1474 h 1474"/>
                    <a:gd name="T2" fmla="*/ 226 w 340"/>
                    <a:gd name="T3" fmla="*/ 1247 h 1474"/>
                    <a:gd name="T4" fmla="*/ 340 w 340"/>
                    <a:gd name="T5" fmla="*/ 794 h 1474"/>
                    <a:gd name="T6" fmla="*/ 340 w 340"/>
                    <a:gd name="T7" fmla="*/ 0 h 1474"/>
                    <a:gd name="T8" fmla="*/ 226 w 340"/>
                    <a:gd name="T9" fmla="*/ 0 h 1474"/>
                    <a:gd name="T10" fmla="*/ 226 w 340"/>
                    <a:gd name="T11" fmla="*/ 794 h 1474"/>
                    <a:gd name="T12" fmla="*/ 113 w 340"/>
                    <a:gd name="T13" fmla="*/ 1247 h 1474"/>
                    <a:gd name="T14" fmla="*/ 0 w 340"/>
                    <a:gd name="T15" fmla="*/ 1474 h 1474"/>
                    <a:gd name="T16" fmla="*/ 113 w 340"/>
                    <a:gd name="T17" fmla="*/ 1474 h 14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40" h="1474">
                      <a:moveTo>
                        <a:pt x="113" y="1474"/>
                      </a:moveTo>
                      <a:lnTo>
                        <a:pt x="226" y="1247"/>
                      </a:lnTo>
                      <a:lnTo>
                        <a:pt x="340" y="794"/>
                      </a:lnTo>
                      <a:lnTo>
                        <a:pt x="340" y="0"/>
                      </a:lnTo>
                      <a:lnTo>
                        <a:pt x="226" y="0"/>
                      </a:lnTo>
                      <a:lnTo>
                        <a:pt x="226" y="794"/>
                      </a:lnTo>
                      <a:lnTo>
                        <a:pt x="113" y="1247"/>
                      </a:lnTo>
                      <a:lnTo>
                        <a:pt x="0" y="1474"/>
                      </a:lnTo>
                      <a:lnTo>
                        <a:pt x="113" y="1474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334" name="Freeform 70">
                  <a:extLst>
                    <a:ext uri="{FF2B5EF4-FFF2-40B4-BE49-F238E27FC236}">
                      <a16:creationId xmlns:a16="http://schemas.microsoft.com/office/drawing/2014/main" id="{15AD4098-F59A-4939-8E33-8E0B81552E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08" y="2387"/>
                  <a:ext cx="340" cy="1474"/>
                </a:xfrm>
                <a:custGeom>
                  <a:avLst/>
                  <a:gdLst>
                    <a:gd name="T0" fmla="*/ 113 w 340"/>
                    <a:gd name="T1" fmla="*/ 1474 h 1474"/>
                    <a:gd name="T2" fmla="*/ 226 w 340"/>
                    <a:gd name="T3" fmla="*/ 1247 h 1474"/>
                    <a:gd name="T4" fmla="*/ 340 w 340"/>
                    <a:gd name="T5" fmla="*/ 794 h 1474"/>
                    <a:gd name="T6" fmla="*/ 340 w 340"/>
                    <a:gd name="T7" fmla="*/ 0 h 1474"/>
                    <a:gd name="T8" fmla="*/ 226 w 340"/>
                    <a:gd name="T9" fmla="*/ 0 h 1474"/>
                    <a:gd name="T10" fmla="*/ 226 w 340"/>
                    <a:gd name="T11" fmla="*/ 794 h 1474"/>
                    <a:gd name="T12" fmla="*/ 113 w 340"/>
                    <a:gd name="T13" fmla="*/ 1247 h 1474"/>
                    <a:gd name="T14" fmla="*/ 0 w 340"/>
                    <a:gd name="T15" fmla="*/ 1474 h 1474"/>
                    <a:gd name="T16" fmla="*/ 113 w 340"/>
                    <a:gd name="T17" fmla="*/ 1474 h 14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40" h="1474">
                      <a:moveTo>
                        <a:pt x="113" y="1474"/>
                      </a:moveTo>
                      <a:lnTo>
                        <a:pt x="226" y="1247"/>
                      </a:lnTo>
                      <a:lnTo>
                        <a:pt x="340" y="794"/>
                      </a:lnTo>
                      <a:lnTo>
                        <a:pt x="340" y="0"/>
                      </a:lnTo>
                      <a:lnTo>
                        <a:pt x="226" y="0"/>
                      </a:lnTo>
                      <a:lnTo>
                        <a:pt x="226" y="794"/>
                      </a:lnTo>
                      <a:lnTo>
                        <a:pt x="113" y="1247"/>
                      </a:lnTo>
                      <a:lnTo>
                        <a:pt x="0" y="1474"/>
                      </a:lnTo>
                      <a:lnTo>
                        <a:pt x="113" y="1474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335" name="Oval 71">
                  <a:extLst>
                    <a:ext uri="{FF2B5EF4-FFF2-40B4-BE49-F238E27FC236}">
                      <a16:creationId xmlns:a16="http://schemas.microsoft.com/office/drawing/2014/main" id="{C29ABA7A-2B44-497F-80DA-C58EDE58B1C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76" y="2103"/>
                  <a:ext cx="170" cy="284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336" name="Oval 72">
                  <a:extLst>
                    <a:ext uri="{FF2B5EF4-FFF2-40B4-BE49-F238E27FC236}">
                      <a16:creationId xmlns:a16="http://schemas.microsoft.com/office/drawing/2014/main" id="{8A57A19A-F8E1-43D8-B86D-EA377BC16DA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76" y="2160"/>
                  <a:ext cx="113" cy="171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337" name="Freeform 73">
                  <a:extLst>
                    <a:ext uri="{FF2B5EF4-FFF2-40B4-BE49-F238E27FC236}">
                      <a16:creationId xmlns:a16="http://schemas.microsoft.com/office/drawing/2014/main" id="{CE09C52D-A69C-47D2-B51F-523BB6AE17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59" y="572"/>
                  <a:ext cx="1980" cy="1823"/>
                </a:xfrm>
                <a:custGeom>
                  <a:avLst/>
                  <a:gdLst>
                    <a:gd name="T0" fmla="*/ 58 w 1980"/>
                    <a:gd name="T1" fmla="*/ 335 h 1823"/>
                    <a:gd name="T2" fmla="*/ 219 w 1980"/>
                    <a:gd name="T3" fmla="*/ 0 h 1823"/>
                    <a:gd name="T4" fmla="*/ 1980 w 1980"/>
                    <a:gd name="T5" fmla="*/ 8 h 1823"/>
                    <a:gd name="T6" fmla="*/ 1872 w 1980"/>
                    <a:gd name="T7" fmla="*/ 335 h 1823"/>
                    <a:gd name="T8" fmla="*/ 1815 w 1980"/>
                    <a:gd name="T9" fmla="*/ 928 h 1823"/>
                    <a:gd name="T10" fmla="*/ 1867 w 1980"/>
                    <a:gd name="T11" fmla="*/ 1369 h 1823"/>
                    <a:gd name="T12" fmla="*/ 1980 w 1980"/>
                    <a:gd name="T13" fmla="*/ 1823 h 1823"/>
                    <a:gd name="T14" fmla="*/ 166 w 1980"/>
                    <a:gd name="T15" fmla="*/ 1823 h 1823"/>
                    <a:gd name="T16" fmla="*/ 46 w 1980"/>
                    <a:gd name="T17" fmla="*/ 1521 h 1823"/>
                    <a:gd name="T18" fmla="*/ 0 w 1980"/>
                    <a:gd name="T19" fmla="*/ 888 h 1823"/>
                    <a:gd name="T20" fmla="*/ 58 w 1980"/>
                    <a:gd name="T21" fmla="*/ 335 h 18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980" h="1823">
                      <a:moveTo>
                        <a:pt x="58" y="335"/>
                      </a:moveTo>
                      <a:lnTo>
                        <a:pt x="219" y="0"/>
                      </a:lnTo>
                      <a:lnTo>
                        <a:pt x="1980" y="8"/>
                      </a:lnTo>
                      <a:lnTo>
                        <a:pt x="1872" y="335"/>
                      </a:lnTo>
                      <a:cubicBezTo>
                        <a:pt x="1845" y="488"/>
                        <a:pt x="1816" y="756"/>
                        <a:pt x="1815" y="928"/>
                      </a:cubicBezTo>
                      <a:cubicBezTo>
                        <a:pt x="1815" y="1251"/>
                        <a:pt x="1835" y="1219"/>
                        <a:pt x="1867" y="1369"/>
                      </a:cubicBezTo>
                      <a:lnTo>
                        <a:pt x="1980" y="1823"/>
                      </a:lnTo>
                      <a:lnTo>
                        <a:pt x="166" y="1823"/>
                      </a:lnTo>
                      <a:lnTo>
                        <a:pt x="46" y="1521"/>
                      </a:lnTo>
                      <a:cubicBezTo>
                        <a:pt x="26" y="1365"/>
                        <a:pt x="0" y="1200"/>
                        <a:pt x="0" y="888"/>
                      </a:cubicBezTo>
                      <a:cubicBezTo>
                        <a:pt x="0" y="576"/>
                        <a:pt x="58" y="335"/>
                        <a:pt x="58" y="335"/>
                      </a:cubicBezTo>
                      <a:close/>
                    </a:path>
                  </a:pathLst>
                </a:custGeom>
                <a:solidFill>
                  <a:srgbClr val="333333">
                    <a:alpha val="50000"/>
                  </a:srgbClr>
                </a:solidFill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338" name="Freeform 74">
                  <a:extLst>
                    <a:ext uri="{FF2B5EF4-FFF2-40B4-BE49-F238E27FC236}">
                      <a16:creationId xmlns:a16="http://schemas.microsoft.com/office/drawing/2014/main" id="{7A4540BA-2AA1-4192-955B-B59D3AF0BD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06" y="564"/>
                  <a:ext cx="1980" cy="1823"/>
                </a:xfrm>
                <a:custGeom>
                  <a:avLst/>
                  <a:gdLst>
                    <a:gd name="T0" fmla="*/ 58 w 1980"/>
                    <a:gd name="T1" fmla="*/ 335 h 1823"/>
                    <a:gd name="T2" fmla="*/ 219 w 1980"/>
                    <a:gd name="T3" fmla="*/ 0 h 1823"/>
                    <a:gd name="T4" fmla="*/ 1980 w 1980"/>
                    <a:gd name="T5" fmla="*/ 8 h 1823"/>
                    <a:gd name="T6" fmla="*/ 1872 w 1980"/>
                    <a:gd name="T7" fmla="*/ 335 h 1823"/>
                    <a:gd name="T8" fmla="*/ 1815 w 1980"/>
                    <a:gd name="T9" fmla="*/ 928 h 1823"/>
                    <a:gd name="T10" fmla="*/ 1867 w 1980"/>
                    <a:gd name="T11" fmla="*/ 1369 h 1823"/>
                    <a:gd name="T12" fmla="*/ 1980 w 1980"/>
                    <a:gd name="T13" fmla="*/ 1823 h 1823"/>
                    <a:gd name="T14" fmla="*/ 166 w 1980"/>
                    <a:gd name="T15" fmla="*/ 1823 h 1823"/>
                    <a:gd name="T16" fmla="*/ 46 w 1980"/>
                    <a:gd name="T17" fmla="*/ 1521 h 1823"/>
                    <a:gd name="T18" fmla="*/ 0 w 1980"/>
                    <a:gd name="T19" fmla="*/ 888 h 1823"/>
                    <a:gd name="T20" fmla="*/ 58 w 1980"/>
                    <a:gd name="T21" fmla="*/ 335 h 18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980" h="1823">
                      <a:moveTo>
                        <a:pt x="58" y="335"/>
                      </a:moveTo>
                      <a:lnTo>
                        <a:pt x="219" y="0"/>
                      </a:lnTo>
                      <a:lnTo>
                        <a:pt x="1980" y="8"/>
                      </a:lnTo>
                      <a:lnTo>
                        <a:pt x="1872" y="335"/>
                      </a:lnTo>
                      <a:cubicBezTo>
                        <a:pt x="1845" y="488"/>
                        <a:pt x="1816" y="756"/>
                        <a:pt x="1815" y="928"/>
                      </a:cubicBezTo>
                      <a:cubicBezTo>
                        <a:pt x="1815" y="1251"/>
                        <a:pt x="1835" y="1219"/>
                        <a:pt x="1867" y="1369"/>
                      </a:cubicBezTo>
                      <a:lnTo>
                        <a:pt x="1980" y="1823"/>
                      </a:lnTo>
                      <a:lnTo>
                        <a:pt x="166" y="1823"/>
                      </a:lnTo>
                      <a:lnTo>
                        <a:pt x="46" y="1521"/>
                      </a:lnTo>
                      <a:cubicBezTo>
                        <a:pt x="26" y="1365"/>
                        <a:pt x="0" y="1200"/>
                        <a:pt x="0" y="888"/>
                      </a:cubicBezTo>
                      <a:cubicBezTo>
                        <a:pt x="0" y="576"/>
                        <a:pt x="58" y="335"/>
                        <a:pt x="58" y="335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1339" name="Group 75">
                <a:extLst>
                  <a:ext uri="{FF2B5EF4-FFF2-40B4-BE49-F238E27FC236}">
                    <a16:creationId xmlns:a16="http://schemas.microsoft.com/office/drawing/2014/main" id="{EB1A9CEC-CED3-44A9-B4F8-A8887B58A4D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647956">
                <a:off x="4578" y="2729"/>
                <a:ext cx="1418" cy="1270"/>
                <a:chOff x="1249" y="459"/>
                <a:chExt cx="3799" cy="3402"/>
              </a:xfrm>
            </p:grpSpPr>
            <p:sp>
              <p:nvSpPr>
                <p:cNvPr id="11340" name="Freeform 76">
                  <a:extLst>
                    <a:ext uri="{FF2B5EF4-FFF2-40B4-BE49-F238E27FC236}">
                      <a16:creationId xmlns:a16="http://schemas.microsoft.com/office/drawing/2014/main" id="{425B67DE-3EDE-42AA-9FA1-8BE6F7EDC9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20" y="887"/>
                  <a:ext cx="1658" cy="1526"/>
                </a:xfrm>
                <a:custGeom>
                  <a:avLst/>
                  <a:gdLst>
                    <a:gd name="T0" fmla="*/ 58 w 1980"/>
                    <a:gd name="T1" fmla="*/ 335 h 1823"/>
                    <a:gd name="T2" fmla="*/ 219 w 1980"/>
                    <a:gd name="T3" fmla="*/ 0 h 1823"/>
                    <a:gd name="T4" fmla="*/ 1980 w 1980"/>
                    <a:gd name="T5" fmla="*/ 8 h 1823"/>
                    <a:gd name="T6" fmla="*/ 1872 w 1980"/>
                    <a:gd name="T7" fmla="*/ 335 h 1823"/>
                    <a:gd name="T8" fmla="*/ 1815 w 1980"/>
                    <a:gd name="T9" fmla="*/ 928 h 1823"/>
                    <a:gd name="T10" fmla="*/ 1867 w 1980"/>
                    <a:gd name="T11" fmla="*/ 1369 h 1823"/>
                    <a:gd name="T12" fmla="*/ 1980 w 1980"/>
                    <a:gd name="T13" fmla="*/ 1823 h 1823"/>
                    <a:gd name="T14" fmla="*/ 166 w 1980"/>
                    <a:gd name="T15" fmla="*/ 1823 h 1823"/>
                    <a:gd name="T16" fmla="*/ 46 w 1980"/>
                    <a:gd name="T17" fmla="*/ 1521 h 1823"/>
                    <a:gd name="T18" fmla="*/ 0 w 1980"/>
                    <a:gd name="T19" fmla="*/ 888 h 1823"/>
                    <a:gd name="T20" fmla="*/ 58 w 1980"/>
                    <a:gd name="T21" fmla="*/ 335 h 18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980" h="1823">
                      <a:moveTo>
                        <a:pt x="58" y="335"/>
                      </a:moveTo>
                      <a:lnTo>
                        <a:pt x="219" y="0"/>
                      </a:lnTo>
                      <a:lnTo>
                        <a:pt x="1980" y="8"/>
                      </a:lnTo>
                      <a:lnTo>
                        <a:pt x="1872" y="335"/>
                      </a:lnTo>
                      <a:cubicBezTo>
                        <a:pt x="1845" y="488"/>
                        <a:pt x="1816" y="756"/>
                        <a:pt x="1815" y="928"/>
                      </a:cubicBezTo>
                      <a:cubicBezTo>
                        <a:pt x="1815" y="1251"/>
                        <a:pt x="1835" y="1219"/>
                        <a:pt x="1867" y="1369"/>
                      </a:cubicBezTo>
                      <a:lnTo>
                        <a:pt x="1980" y="1823"/>
                      </a:lnTo>
                      <a:lnTo>
                        <a:pt x="166" y="1823"/>
                      </a:lnTo>
                      <a:lnTo>
                        <a:pt x="46" y="1521"/>
                      </a:lnTo>
                      <a:cubicBezTo>
                        <a:pt x="26" y="1365"/>
                        <a:pt x="0" y="1200"/>
                        <a:pt x="0" y="888"/>
                      </a:cubicBezTo>
                      <a:cubicBezTo>
                        <a:pt x="0" y="576"/>
                        <a:pt x="58" y="335"/>
                        <a:pt x="58" y="335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C0C0C0">
                        <a:gamma/>
                        <a:tint val="0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341" name="Freeform 77">
                  <a:extLst>
                    <a:ext uri="{FF2B5EF4-FFF2-40B4-BE49-F238E27FC236}">
                      <a16:creationId xmlns:a16="http://schemas.microsoft.com/office/drawing/2014/main" id="{FE112D45-09AD-4A5E-9D99-6D6220EEEB0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25" y="780"/>
                  <a:ext cx="1768" cy="1627"/>
                </a:xfrm>
                <a:custGeom>
                  <a:avLst/>
                  <a:gdLst>
                    <a:gd name="T0" fmla="*/ 58 w 1980"/>
                    <a:gd name="T1" fmla="*/ 335 h 1823"/>
                    <a:gd name="T2" fmla="*/ 219 w 1980"/>
                    <a:gd name="T3" fmla="*/ 0 h 1823"/>
                    <a:gd name="T4" fmla="*/ 1980 w 1980"/>
                    <a:gd name="T5" fmla="*/ 8 h 1823"/>
                    <a:gd name="T6" fmla="*/ 1872 w 1980"/>
                    <a:gd name="T7" fmla="*/ 335 h 1823"/>
                    <a:gd name="T8" fmla="*/ 1815 w 1980"/>
                    <a:gd name="T9" fmla="*/ 928 h 1823"/>
                    <a:gd name="T10" fmla="*/ 1867 w 1980"/>
                    <a:gd name="T11" fmla="*/ 1369 h 1823"/>
                    <a:gd name="T12" fmla="*/ 1980 w 1980"/>
                    <a:gd name="T13" fmla="*/ 1823 h 1823"/>
                    <a:gd name="T14" fmla="*/ 166 w 1980"/>
                    <a:gd name="T15" fmla="*/ 1823 h 1823"/>
                    <a:gd name="T16" fmla="*/ 46 w 1980"/>
                    <a:gd name="T17" fmla="*/ 1521 h 1823"/>
                    <a:gd name="T18" fmla="*/ 0 w 1980"/>
                    <a:gd name="T19" fmla="*/ 888 h 1823"/>
                    <a:gd name="T20" fmla="*/ 58 w 1980"/>
                    <a:gd name="T21" fmla="*/ 335 h 18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980" h="1823">
                      <a:moveTo>
                        <a:pt x="58" y="335"/>
                      </a:moveTo>
                      <a:lnTo>
                        <a:pt x="219" y="0"/>
                      </a:lnTo>
                      <a:lnTo>
                        <a:pt x="1980" y="8"/>
                      </a:lnTo>
                      <a:lnTo>
                        <a:pt x="1872" y="335"/>
                      </a:lnTo>
                      <a:cubicBezTo>
                        <a:pt x="1845" y="488"/>
                        <a:pt x="1816" y="756"/>
                        <a:pt x="1815" y="928"/>
                      </a:cubicBezTo>
                      <a:cubicBezTo>
                        <a:pt x="1815" y="1251"/>
                        <a:pt x="1835" y="1219"/>
                        <a:pt x="1867" y="1369"/>
                      </a:cubicBezTo>
                      <a:lnTo>
                        <a:pt x="1980" y="1823"/>
                      </a:lnTo>
                      <a:lnTo>
                        <a:pt x="166" y="1823"/>
                      </a:lnTo>
                      <a:lnTo>
                        <a:pt x="46" y="1521"/>
                      </a:lnTo>
                      <a:cubicBezTo>
                        <a:pt x="26" y="1365"/>
                        <a:pt x="0" y="1200"/>
                        <a:pt x="0" y="888"/>
                      </a:cubicBezTo>
                      <a:cubicBezTo>
                        <a:pt x="0" y="576"/>
                        <a:pt x="58" y="335"/>
                        <a:pt x="58" y="335"/>
                      </a:cubicBezTo>
                      <a:close/>
                    </a:path>
                  </a:pathLst>
                </a:custGeom>
                <a:solidFill>
                  <a:srgbClr val="969696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342" name="Rectangle 78">
                  <a:extLst>
                    <a:ext uri="{FF2B5EF4-FFF2-40B4-BE49-F238E27FC236}">
                      <a16:creationId xmlns:a16="http://schemas.microsoft.com/office/drawing/2014/main" id="{737DECDF-048B-44A5-AFF6-F88ADE804C6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4" y="799"/>
                  <a:ext cx="95" cy="1709"/>
                </a:xfrm>
                <a:prstGeom prst="rect">
                  <a:avLst/>
                </a:prstGeom>
                <a:gradFill rotWithShape="1">
                  <a:gsLst>
                    <a:gs pos="0">
                      <a:srgbClr val="800000"/>
                    </a:gs>
                    <a:gs pos="50000">
                      <a:srgbClr val="800000">
                        <a:gamma/>
                        <a:shade val="63529"/>
                        <a:invGamma/>
                      </a:srgbClr>
                    </a:gs>
                    <a:gs pos="100000">
                      <a:srgbClr val="800000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343" name="Rectangle 79">
                  <a:extLst>
                    <a:ext uri="{FF2B5EF4-FFF2-40B4-BE49-F238E27FC236}">
                      <a16:creationId xmlns:a16="http://schemas.microsoft.com/office/drawing/2014/main" id="{8B7057F7-4316-46E7-AA63-D486D6105F2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10" y="686"/>
                  <a:ext cx="102" cy="1822"/>
                </a:xfrm>
                <a:prstGeom prst="rect">
                  <a:avLst/>
                </a:prstGeom>
                <a:gradFill rotWithShape="1">
                  <a:gsLst>
                    <a:gs pos="0">
                      <a:srgbClr val="800000"/>
                    </a:gs>
                    <a:gs pos="50000">
                      <a:srgbClr val="800000">
                        <a:gamma/>
                        <a:shade val="63529"/>
                        <a:invGamma/>
                      </a:srgbClr>
                    </a:gs>
                    <a:gs pos="100000">
                      <a:srgbClr val="800000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344" name="Freeform 80">
                  <a:extLst>
                    <a:ext uri="{FF2B5EF4-FFF2-40B4-BE49-F238E27FC236}">
                      <a16:creationId xmlns:a16="http://schemas.microsoft.com/office/drawing/2014/main" id="{223986E3-2017-4B8A-AEFA-B7DC48E5B8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96" y="780"/>
                  <a:ext cx="1768" cy="1627"/>
                </a:xfrm>
                <a:custGeom>
                  <a:avLst/>
                  <a:gdLst>
                    <a:gd name="T0" fmla="*/ 58 w 1980"/>
                    <a:gd name="T1" fmla="*/ 335 h 1823"/>
                    <a:gd name="T2" fmla="*/ 219 w 1980"/>
                    <a:gd name="T3" fmla="*/ 0 h 1823"/>
                    <a:gd name="T4" fmla="*/ 1980 w 1980"/>
                    <a:gd name="T5" fmla="*/ 8 h 1823"/>
                    <a:gd name="T6" fmla="*/ 1872 w 1980"/>
                    <a:gd name="T7" fmla="*/ 335 h 1823"/>
                    <a:gd name="T8" fmla="*/ 1815 w 1980"/>
                    <a:gd name="T9" fmla="*/ 928 h 1823"/>
                    <a:gd name="T10" fmla="*/ 1867 w 1980"/>
                    <a:gd name="T11" fmla="*/ 1369 h 1823"/>
                    <a:gd name="T12" fmla="*/ 1980 w 1980"/>
                    <a:gd name="T13" fmla="*/ 1823 h 1823"/>
                    <a:gd name="T14" fmla="*/ 166 w 1980"/>
                    <a:gd name="T15" fmla="*/ 1823 h 1823"/>
                    <a:gd name="T16" fmla="*/ 46 w 1980"/>
                    <a:gd name="T17" fmla="*/ 1521 h 1823"/>
                    <a:gd name="T18" fmla="*/ 0 w 1980"/>
                    <a:gd name="T19" fmla="*/ 888 h 1823"/>
                    <a:gd name="T20" fmla="*/ 58 w 1980"/>
                    <a:gd name="T21" fmla="*/ 335 h 18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980" h="1823">
                      <a:moveTo>
                        <a:pt x="58" y="335"/>
                      </a:moveTo>
                      <a:lnTo>
                        <a:pt x="219" y="0"/>
                      </a:lnTo>
                      <a:lnTo>
                        <a:pt x="1980" y="8"/>
                      </a:lnTo>
                      <a:lnTo>
                        <a:pt x="1872" y="335"/>
                      </a:lnTo>
                      <a:cubicBezTo>
                        <a:pt x="1845" y="488"/>
                        <a:pt x="1816" y="756"/>
                        <a:pt x="1815" y="928"/>
                      </a:cubicBezTo>
                      <a:cubicBezTo>
                        <a:pt x="1815" y="1251"/>
                        <a:pt x="1835" y="1219"/>
                        <a:pt x="1867" y="1369"/>
                      </a:cubicBezTo>
                      <a:lnTo>
                        <a:pt x="1980" y="1823"/>
                      </a:lnTo>
                      <a:lnTo>
                        <a:pt x="166" y="1823"/>
                      </a:lnTo>
                      <a:lnTo>
                        <a:pt x="46" y="1521"/>
                      </a:lnTo>
                      <a:cubicBezTo>
                        <a:pt x="26" y="1365"/>
                        <a:pt x="0" y="1200"/>
                        <a:pt x="0" y="888"/>
                      </a:cubicBezTo>
                      <a:cubicBezTo>
                        <a:pt x="0" y="576"/>
                        <a:pt x="58" y="335"/>
                        <a:pt x="58" y="335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C0C0C0">
                        <a:gamma/>
                        <a:tint val="0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345" name="Rectangle 81">
                  <a:extLst>
                    <a:ext uri="{FF2B5EF4-FFF2-40B4-BE49-F238E27FC236}">
                      <a16:creationId xmlns:a16="http://schemas.microsoft.com/office/drawing/2014/main" id="{CDED5FAC-C3AA-42D4-9698-5793435A80A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66" y="459"/>
                  <a:ext cx="114" cy="2041"/>
                </a:xfrm>
                <a:prstGeom prst="rect">
                  <a:avLst/>
                </a:prstGeom>
                <a:gradFill rotWithShape="1">
                  <a:gsLst>
                    <a:gs pos="0">
                      <a:srgbClr val="993300">
                        <a:gamma/>
                        <a:shade val="46275"/>
                        <a:invGamma/>
                      </a:srgbClr>
                    </a:gs>
                    <a:gs pos="50000">
                      <a:srgbClr val="993300"/>
                    </a:gs>
                    <a:gs pos="100000">
                      <a:srgbClr val="9933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346" name="Oval 82">
                  <a:extLst>
                    <a:ext uri="{FF2B5EF4-FFF2-40B4-BE49-F238E27FC236}">
                      <a16:creationId xmlns:a16="http://schemas.microsoft.com/office/drawing/2014/main" id="{8DCC1F0C-E59F-47C5-B7BC-3CC69956D34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6" y="1990"/>
                  <a:ext cx="339" cy="453"/>
                </a:xfrm>
                <a:prstGeom prst="ellipse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347" name="Oval 83">
                  <a:extLst>
                    <a:ext uri="{FF2B5EF4-FFF2-40B4-BE49-F238E27FC236}">
                      <a16:creationId xmlns:a16="http://schemas.microsoft.com/office/drawing/2014/main" id="{68C80D64-BCDA-48E1-8141-5005EEB79C4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19" y="1990"/>
                  <a:ext cx="340" cy="453"/>
                </a:xfrm>
                <a:prstGeom prst="ellipse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348" name="Freeform 84">
                  <a:extLst>
                    <a:ext uri="{FF2B5EF4-FFF2-40B4-BE49-F238E27FC236}">
                      <a16:creationId xmlns:a16="http://schemas.microsoft.com/office/drawing/2014/main" id="{932C3C5D-4A20-4BBD-BBFB-01651AF960A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06" y="2444"/>
                  <a:ext cx="3628" cy="1417"/>
                </a:xfrm>
                <a:custGeom>
                  <a:avLst/>
                  <a:gdLst>
                    <a:gd name="T0" fmla="*/ 226 w 3628"/>
                    <a:gd name="T1" fmla="*/ 1417 h 1417"/>
                    <a:gd name="T2" fmla="*/ 113 w 3628"/>
                    <a:gd name="T3" fmla="*/ 1190 h 1417"/>
                    <a:gd name="T4" fmla="*/ 0 w 3628"/>
                    <a:gd name="T5" fmla="*/ 737 h 1417"/>
                    <a:gd name="T6" fmla="*/ 0 w 3628"/>
                    <a:gd name="T7" fmla="*/ 0 h 1417"/>
                    <a:gd name="T8" fmla="*/ 3628 w 3628"/>
                    <a:gd name="T9" fmla="*/ 0 h 1417"/>
                    <a:gd name="T10" fmla="*/ 3628 w 3628"/>
                    <a:gd name="T11" fmla="*/ 737 h 1417"/>
                    <a:gd name="T12" fmla="*/ 3515 w 3628"/>
                    <a:gd name="T13" fmla="*/ 1190 h 1417"/>
                    <a:gd name="T14" fmla="*/ 3402 w 3628"/>
                    <a:gd name="T15" fmla="*/ 1417 h 1417"/>
                    <a:gd name="T16" fmla="*/ 226 w 3628"/>
                    <a:gd name="T17" fmla="*/ 1417 h 14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628" h="1417">
                      <a:moveTo>
                        <a:pt x="226" y="1417"/>
                      </a:moveTo>
                      <a:lnTo>
                        <a:pt x="113" y="1190"/>
                      </a:lnTo>
                      <a:lnTo>
                        <a:pt x="0" y="737"/>
                      </a:lnTo>
                      <a:lnTo>
                        <a:pt x="0" y="0"/>
                      </a:lnTo>
                      <a:lnTo>
                        <a:pt x="3628" y="0"/>
                      </a:lnTo>
                      <a:lnTo>
                        <a:pt x="3628" y="737"/>
                      </a:lnTo>
                      <a:lnTo>
                        <a:pt x="3515" y="1190"/>
                      </a:lnTo>
                      <a:lnTo>
                        <a:pt x="3402" y="1417"/>
                      </a:lnTo>
                      <a:lnTo>
                        <a:pt x="226" y="1417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9900">
                        <a:gamma/>
                        <a:tint val="73725"/>
                        <a:invGamma/>
                      </a:srgbClr>
                    </a:gs>
                    <a:gs pos="100000">
                      <a:srgbClr val="FF99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349" name="Rectangle 85">
                  <a:extLst>
                    <a:ext uri="{FF2B5EF4-FFF2-40B4-BE49-F238E27FC236}">
                      <a16:creationId xmlns:a16="http://schemas.microsoft.com/office/drawing/2014/main" id="{7623FACE-19E0-4526-910C-55440CBEBB0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46" y="2444"/>
                  <a:ext cx="3288" cy="56"/>
                </a:xfrm>
                <a:prstGeom prst="rect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350" name="Rectangle 86">
                  <a:extLst>
                    <a:ext uri="{FF2B5EF4-FFF2-40B4-BE49-F238E27FC236}">
                      <a16:creationId xmlns:a16="http://schemas.microsoft.com/office/drawing/2014/main" id="{8649D5D2-3149-407E-B4AF-BCF1A63810C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49" y="2444"/>
                  <a:ext cx="283" cy="56"/>
                </a:xfrm>
                <a:prstGeom prst="rect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351" name="Rectangle 87">
                  <a:extLst>
                    <a:ext uri="{FF2B5EF4-FFF2-40B4-BE49-F238E27FC236}">
                      <a16:creationId xmlns:a16="http://schemas.microsoft.com/office/drawing/2014/main" id="{57E6E3C8-052B-47FA-8546-0E9E6568D4F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46" y="2727"/>
                  <a:ext cx="3288" cy="56"/>
                </a:xfrm>
                <a:prstGeom prst="rect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352" name="Rectangle 88">
                  <a:extLst>
                    <a:ext uri="{FF2B5EF4-FFF2-40B4-BE49-F238E27FC236}">
                      <a16:creationId xmlns:a16="http://schemas.microsoft.com/office/drawing/2014/main" id="{C223B7FE-1484-4E1E-8B5F-24DBFB262CD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49" y="2727"/>
                  <a:ext cx="283" cy="57"/>
                </a:xfrm>
                <a:prstGeom prst="rect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353" name="Rectangle 89">
                  <a:extLst>
                    <a:ext uri="{FF2B5EF4-FFF2-40B4-BE49-F238E27FC236}">
                      <a16:creationId xmlns:a16="http://schemas.microsoft.com/office/drawing/2014/main" id="{790BA061-546F-4E50-9F54-CB79A88D1ED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46" y="3011"/>
                  <a:ext cx="3288" cy="56"/>
                </a:xfrm>
                <a:prstGeom prst="rect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354" name="Rectangle 90">
                  <a:extLst>
                    <a:ext uri="{FF2B5EF4-FFF2-40B4-BE49-F238E27FC236}">
                      <a16:creationId xmlns:a16="http://schemas.microsoft.com/office/drawing/2014/main" id="{1DC1B029-C230-40D7-AC42-A9DD9EE3009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49" y="3011"/>
                  <a:ext cx="283" cy="56"/>
                </a:xfrm>
                <a:prstGeom prst="rect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355" name="Rectangle 91">
                  <a:extLst>
                    <a:ext uri="{FF2B5EF4-FFF2-40B4-BE49-F238E27FC236}">
                      <a16:creationId xmlns:a16="http://schemas.microsoft.com/office/drawing/2014/main" id="{E78A156E-D29E-4C59-BEB3-A075F5F674D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46" y="3294"/>
                  <a:ext cx="3231" cy="57"/>
                </a:xfrm>
                <a:prstGeom prst="rect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356" name="Rectangle 92">
                  <a:extLst>
                    <a:ext uri="{FF2B5EF4-FFF2-40B4-BE49-F238E27FC236}">
                      <a16:creationId xmlns:a16="http://schemas.microsoft.com/office/drawing/2014/main" id="{DB1F898D-9673-4514-85A6-79301E6BF50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6" y="3294"/>
                  <a:ext cx="282" cy="57"/>
                </a:xfrm>
                <a:prstGeom prst="rect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357" name="Rectangle 93">
                  <a:extLst>
                    <a:ext uri="{FF2B5EF4-FFF2-40B4-BE49-F238E27FC236}">
                      <a16:creationId xmlns:a16="http://schemas.microsoft.com/office/drawing/2014/main" id="{D2E48D5C-8357-4E86-BDA1-F9CC9D1094E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59" y="3578"/>
                  <a:ext cx="3062" cy="56"/>
                </a:xfrm>
                <a:prstGeom prst="rect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358" name="Rectangle 94">
                  <a:extLst>
                    <a:ext uri="{FF2B5EF4-FFF2-40B4-BE49-F238E27FC236}">
                      <a16:creationId xmlns:a16="http://schemas.microsoft.com/office/drawing/2014/main" id="{364ADE3F-0BED-469D-8474-2BA82C8DD47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62" y="3578"/>
                  <a:ext cx="340" cy="56"/>
                </a:xfrm>
                <a:prstGeom prst="rect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359" name="Freeform 95">
                  <a:extLst>
                    <a:ext uri="{FF2B5EF4-FFF2-40B4-BE49-F238E27FC236}">
                      <a16:creationId xmlns:a16="http://schemas.microsoft.com/office/drawing/2014/main" id="{B52473CB-50DD-447F-A96E-5EB4291773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89" y="2387"/>
                  <a:ext cx="340" cy="1474"/>
                </a:xfrm>
                <a:custGeom>
                  <a:avLst/>
                  <a:gdLst>
                    <a:gd name="T0" fmla="*/ 227 w 340"/>
                    <a:gd name="T1" fmla="*/ 1474 h 1474"/>
                    <a:gd name="T2" fmla="*/ 113 w 340"/>
                    <a:gd name="T3" fmla="*/ 1247 h 1474"/>
                    <a:gd name="T4" fmla="*/ 0 w 340"/>
                    <a:gd name="T5" fmla="*/ 794 h 1474"/>
                    <a:gd name="T6" fmla="*/ 0 w 340"/>
                    <a:gd name="T7" fmla="*/ 0 h 1474"/>
                    <a:gd name="T8" fmla="*/ 113 w 340"/>
                    <a:gd name="T9" fmla="*/ 0 h 1474"/>
                    <a:gd name="T10" fmla="*/ 113 w 340"/>
                    <a:gd name="T11" fmla="*/ 794 h 1474"/>
                    <a:gd name="T12" fmla="*/ 227 w 340"/>
                    <a:gd name="T13" fmla="*/ 1247 h 1474"/>
                    <a:gd name="T14" fmla="*/ 340 w 340"/>
                    <a:gd name="T15" fmla="*/ 1474 h 1474"/>
                    <a:gd name="T16" fmla="*/ 227 w 340"/>
                    <a:gd name="T17" fmla="*/ 1474 h 14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40" h="1474">
                      <a:moveTo>
                        <a:pt x="227" y="1474"/>
                      </a:moveTo>
                      <a:lnTo>
                        <a:pt x="113" y="1247"/>
                      </a:lnTo>
                      <a:lnTo>
                        <a:pt x="0" y="794"/>
                      </a:lnTo>
                      <a:lnTo>
                        <a:pt x="0" y="0"/>
                      </a:lnTo>
                      <a:lnTo>
                        <a:pt x="113" y="0"/>
                      </a:lnTo>
                      <a:lnTo>
                        <a:pt x="113" y="794"/>
                      </a:lnTo>
                      <a:lnTo>
                        <a:pt x="227" y="1247"/>
                      </a:lnTo>
                      <a:lnTo>
                        <a:pt x="340" y="1474"/>
                      </a:lnTo>
                      <a:lnTo>
                        <a:pt x="227" y="1474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9900"/>
                    </a:gs>
                    <a:gs pos="100000">
                      <a:srgbClr val="FF99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360" name="Freeform 96">
                  <a:extLst>
                    <a:ext uri="{FF2B5EF4-FFF2-40B4-BE49-F238E27FC236}">
                      <a16:creationId xmlns:a16="http://schemas.microsoft.com/office/drawing/2014/main" id="{C7B0D9EF-C699-4D1F-AE22-68A8892E1E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32" y="2387"/>
                  <a:ext cx="340" cy="1474"/>
                </a:xfrm>
                <a:custGeom>
                  <a:avLst/>
                  <a:gdLst>
                    <a:gd name="T0" fmla="*/ 227 w 340"/>
                    <a:gd name="T1" fmla="*/ 1474 h 1474"/>
                    <a:gd name="T2" fmla="*/ 113 w 340"/>
                    <a:gd name="T3" fmla="*/ 1247 h 1474"/>
                    <a:gd name="T4" fmla="*/ 0 w 340"/>
                    <a:gd name="T5" fmla="*/ 794 h 1474"/>
                    <a:gd name="T6" fmla="*/ 0 w 340"/>
                    <a:gd name="T7" fmla="*/ 0 h 1474"/>
                    <a:gd name="T8" fmla="*/ 113 w 340"/>
                    <a:gd name="T9" fmla="*/ 0 h 1474"/>
                    <a:gd name="T10" fmla="*/ 113 w 340"/>
                    <a:gd name="T11" fmla="*/ 794 h 1474"/>
                    <a:gd name="T12" fmla="*/ 227 w 340"/>
                    <a:gd name="T13" fmla="*/ 1247 h 1474"/>
                    <a:gd name="T14" fmla="*/ 340 w 340"/>
                    <a:gd name="T15" fmla="*/ 1474 h 1474"/>
                    <a:gd name="T16" fmla="*/ 227 w 340"/>
                    <a:gd name="T17" fmla="*/ 1474 h 14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40" h="1474">
                      <a:moveTo>
                        <a:pt x="227" y="1474"/>
                      </a:moveTo>
                      <a:lnTo>
                        <a:pt x="113" y="1247"/>
                      </a:lnTo>
                      <a:lnTo>
                        <a:pt x="0" y="794"/>
                      </a:lnTo>
                      <a:lnTo>
                        <a:pt x="0" y="0"/>
                      </a:lnTo>
                      <a:lnTo>
                        <a:pt x="113" y="0"/>
                      </a:lnTo>
                      <a:lnTo>
                        <a:pt x="113" y="794"/>
                      </a:lnTo>
                      <a:lnTo>
                        <a:pt x="227" y="1247"/>
                      </a:lnTo>
                      <a:lnTo>
                        <a:pt x="340" y="1474"/>
                      </a:lnTo>
                      <a:lnTo>
                        <a:pt x="227" y="1474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361" name="Freeform 97">
                  <a:extLst>
                    <a:ext uri="{FF2B5EF4-FFF2-40B4-BE49-F238E27FC236}">
                      <a16:creationId xmlns:a16="http://schemas.microsoft.com/office/drawing/2014/main" id="{BE84AF32-15BA-46B3-A562-D619FFF0699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51" y="2387"/>
                  <a:ext cx="340" cy="1474"/>
                </a:xfrm>
                <a:custGeom>
                  <a:avLst/>
                  <a:gdLst>
                    <a:gd name="T0" fmla="*/ 113 w 340"/>
                    <a:gd name="T1" fmla="*/ 1474 h 1474"/>
                    <a:gd name="T2" fmla="*/ 226 w 340"/>
                    <a:gd name="T3" fmla="*/ 1247 h 1474"/>
                    <a:gd name="T4" fmla="*/ 340 w 340"/>
                    <a:gd name="T5" fmla="*/ 794 h 1474"/>
                    <a:gd name="T6" fmla="*/ 340 w 340"/>
                    <a:gd name="T7" fmla="*/ 0 h 1474"/>
                    <a:gd name="T8" fmla="*/ 226 w 340"/>
                    <a:gd name="T9" fmla="*/ 0 h 1474"/>
                    <a:gd name="T10" fmla="*/ 226 w 340"/>
                    <a:gd name="T11" fmla="*/ 794 h 1474"/>
                    <a:gd name="T12" fmla="*/ 113 w 340"/>
                    <a:gd name="T13" fmla="*/ 1247 h 1474"/>
                    <a:gd name="T14" fmla="*/ 0 w 340"/>
                    <a:gd name="T15" fmla="*/ 1474 h 1474"/>
                    <a:gd name="T16" fmla="*/ 113 w 340"/>
                    <a:gd name="T17" fmla="*/ 1474 h 14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40" h="1474">
                      <a:moveTo>
                        <a:pt x="113" y="1474"/>
                      </a:moveTo>
                      <a:lnTo>
                        <a:pt x="226" y="1247"/>
                      </a:lnTo>
                      <a:lnTo>
                        <a:pt x="340" y="794"/>
                      </a:lnTo>
                      <a:lnTo>
                        <a:pt x="340" y="0"/>
                      </a:lnTo>
                      <a:lnTo>
                        <a:pt x="226" y="0"/>
                      </a:lnTo>
                      <a:lnTo>
                        <a:pt x="226" y="794"/>
                      </a:lnTo>
                      <a:lnTo>
                        <a:pt x="113" y="1247"/>
                      </a:lnTo>
                      <a:lnTo>
                        <a:pt x="0" y="1474"/>
                      </a:lnTo>
                      <a:lnTo>
                        <a:pt x="113" y="1474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9900"/>
                    </a:gs>
                    <a:gs pos="100000">
                      <a:srgbClr val="FF99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362" name="Freeform 98">
                  <a:extLst>
                    <a:ext uri="{FF2B5EF4-FFF2-40B4-BE49-F238E27FC236}">
                      <a16:creationId xmlns:a16="http://schemas.microsoft.com/office/drawing/2014/main" id="{A4897ABD-1BCC-42FF-AB86-C43F920D5F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08" y="2387"/>
                  <a:ext cx="340" cy="1474"/>
                </a:xfrm>
                <a:custGeom>
                  <a:avLst/>
                  <a:gdLst>
                    <a:gd name="T0" fmla="*/ 113 w 340"/>
                    <a:gd name="T1" fmla="*/ 1474 h 1474"/>
                    <a:gd name="T2" fmla="*/ 226 w 340"/>
                    <a:gd name="T3" fmla="*/ 1247 h 1474"/>
                    <a:gd name="T4" fmla="*/ 340 w 340"/>
                    <a:gd name="T5" fmla="*/ 794 h 1474"/>
                    <a:gd name="T6" fmla="*/ 340 w 340"/>
                    <a:gd name="T7" fmla="*/ 0 h 1474"/>
                    <a:gd name="T8" fmla="*/ 226 w 340"/>
                    <a:gd name="T9" fmla="*/ 0 h 1474"/>
                    <a:gd name="T10" fmla="*/ 226 w 340"/>
                    <a:gd name="T11" fmla="*/ 794 h 1474"/>
                    <a:gd name="T12" fmla="*/ 113 w 340"/>
                    <a:gd name="T13" fmla="*/ 1247 h 1474"/>
                    <a:gd name="T14" fmla="*/ 0 w 340"/>
                    <a:gd name="T15" fmla="*/ 1474 h 1474"/>
                    <a:gd name="T16" fmla="*/ 113 w 340"/>
                    <a:gd name="T17" fmla="*/ 1474 h 14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40" h="1474">
                      <a:moveTo>
                        <a:pt x="113" y="1474"/>
                      </a:moveTo>
                      <a:lnTo>
                        <a:pt x="226" y="1247"/>
                      </a:lnTo>
                      <a:lnTo>
                        <a:pt x="340" y="794"/>
                      </a:lnTo>
                      <a:lnTo>
                        <a:pt x="340" y="0"/>
                      </a:lnTo>
                      <a:lnTo>
                        <a:pt x="226" y="0"/>
                      </a:lnTo>
                      <a:lnTo>
                        <a:pt x="226" y="794"/>
                      </a:lnTo>
                      <a:lnTo>
                        <a:pt x="113" y="1247"/>
                      </a:lnTo>
                      <a:lnTo>
                        <a:pt x="0" y="1474"/>
                      </a:lnTo>
                      <a:lnTo>
                        <a:pt x="113" y="1474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363" name="Oval 99">
                  <a:extLst>
                    <a:ext uri="{FF2B5EF4-FFF2-40B4-BE49-F238E27FC236}">
                      <a16:creationId xmlns:a16="http://schemas.microsoft.com/office/drawing/2014/main" id="{DDFF8A72-7A88-417C-8C09-8C2846C9493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76" y="2103"/>
                  <a:ext cx="170" cy="284"/>
                </a:xfrm>
                <a:prstGeom prst="ellipse">
                  <a:avLst/>
                </a:prstGeom>
                <a:noFill/>
                <a:ln w="19050">
                  <a:solidFill>
                    <a:srgbClr val="FF66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364" name="Oval 100">
                  <a:extLst>
                    <a:ext uri="{FF2B5EF4-FFF2-40B4-BE49-F238E27FC236}">
                      <a16:creationId xmlns:a16="http://schemas.microsoft.com/office/drawing/2014/main" id="{853E20FA-7EF3-49C4-A253-7FA2C27CCA7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76" y="2160"/>
                  <a:ext cx="113" cy="171"/>
                </a:xfrm>
                <a:prstGeom prst="ellipse">
                  <a:avLst/>
                </a:prstGeom>
                <a:noFill/>
                <a:ln w="19050">
                  <a:solidFill>
                    <a:srgbClr val="FF66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365" name="Freeform 101">
                  <a:extLst>
                    <a:ext uri="{FF2B5EF4-FFF2-40B4-BE49-F238E27FC236}">
                      <a16:creationId xmlns:a16="http://schemas.microsoft.com/office/drawing/2014/main" id="{7E929890-D397-4902-A819-BCEA16A344B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59" y="572"/>
                  <a:ext cx="1980" cy="1823"/>
                </a:xfrm>
                <a:custGeom>
                  <a:avLst/>
                  <a:gdLst>
                    <a:gd name="T0" fmla="*/ 58 w 1980"/>
                    <a:gd name="T1" fmla="*/ 335 h 1823"/>
                    <a:gd name="T2" fmla="*/ 219 w 1980"/>
                    <a:gd name="T3" fmla="*/ 0 h 1823"/>
                    <a:gd name="T4" fmla="*/ 1980 w 1980"/>
                    <a:gd name="T5" fmla="*/ 8 h 1823"/>
                    <a:gd name="T6" fmla="*/ 1872 w 1980"/>
                    <a:gd name="T7" fmla="*/ 335 h 1823"/>
                    <a:gd name="T8" fmla="*/ 1815 w 1980"/>
                    <a:gd name="T9" fmla="*/ 928 h 1823"/>
                    <a:gd name="T10" fmla="*/ 1867 w 1980"/>
                    <a:gd name="T11" fmla="*/ 1369 h 1823"/>
                    <a:gd name="T12" fmla="*/ 1980 w 1980"/>
                    <a:gd name="T13" fmla="*/ 1823 h 1823"/>
                    <a:gd name="T14" fmla="*/ 166 w 1980"/>
                    <a:gd name="T15" fmla="*/ 1823 h 1823"/>
                    <a:gd name="T16" fmla="*/ 46 w 1980"/>
                    <a:gd name="T17" fmla="*/ 1521 h 1823"/>
                    <a:gd name="T18" fmla="*/ 0 w 1980"/>
                    <a:gd name="T19" fmla="*/ 888 h 1823"/>
                    <a:gd name="T20" fmla="*/ 58 w 1980"/>
                    <a:gd name="T21" fmla="*/ 335 h 18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980" h="1823">
                      <a:moveTo>
                        <a:pt x="58" y="335"/>
                      </a:moveTo>
                      <a:lnTo>
                        <a:pt x="219" y="0"/>
                      </a:lnTo>
                      <a:lnTo>
                        <a:pt x="1980" y="8"/>
                      </a:lnTo>
                      <a:lnTo>
                        <a:pt x="1872" y="335"/>
                      </a:lnTo>
                      <a:cubicBezTo>
                        <a:pt x="1845" y="488"/>
                        <a:pt x="1816" y="756"/>
                        <a:pt x="1815" y="928"/>
                      </a:cubicBezTo>
                      <a:cubicBezTo>
                        <a:pt x="1815" y="1251"/>
                        <a:pt x="1835" y="1219"/>
                        <a:pt x="1867" y="1369"/>
                      </a:cubicBezTo>
                      <a:lnTo>
                        <a:pt x="1980" y="1823"/>
                      </a:lnTo>
                      <a:lnTo>
                        <a:pt x="166" y="1823"/>
                      </a:lnTo>
                      <a:lnTo>
                        <a:pt x="46" y="1521"/>
                      </a:lnTo>
                      <a:cubicBezTo>
                        <a:pt x="26" y="1365"/>
                        <a:pt x="0" y="1200"/>
                        <a:pt x="0" y="888"/>
                      </a:cubicBezTo>
                      <a:cubicBezTo>
                        <a:pt x="0" y="576"/>
                        <a:pt x="58" y="335"/>
                        <a:pt x="58" y="335"/>
                      </a:cubicBezTo>
                      <a:close/>
                    </a:path>
                  </a:pathLst>
                </a:custGeom>
                <a:solidFill>
                  <a:srgbClr val="969696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366" name="Freeform 102">
                  <a:extLst>
                    <a:ext uri="{FF2B5EF4-FFF2-40B4-BE49-F238E27FC236}">
                      <a16:creationId xmlns:a16="http://schemas.microsoft.com/office/drawing/2014/main" id="{B52EB5B5-C885-4A98-B04A-DE886AA4E97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06" y="564"/>
                  <a:ext cx="1980" cy="1823"/>
                </a:xfrm>
                <a:custGeom>
                  <a:avLst/>
                  <a:gdLst>
                    <a:gd name="T0" fmla="*/ 58 w 1980"/>
                    <a:gd name="T1" fmla="*/ 335 h 1823"/>
                    <a:gd name="T2" fmla="*/ 219 w 1980"/>
                    <a:gd name="T3" fmla="*/ 0 h 1823"/>
                    <a:gd name="T4" fmla="*/ 1980 w 1980"/>
                    <a:gd name="T5" fmla="*/ 8 h 1823"/>
                    <a:gd name="T6" fmla="*/ 1872 w 1980"/>
                    <a:gd name="T7" fmla="*/ 335 h 1823"/>
                    <a:gd name="T8" fmla="*/ 1815 w 1980"/>
                    <a:gd name="T9" fmla="*/ 928 h 1823"/>
                    <a:gd name="T10" fmla="*/ 1867 w 1980"/>
                    <a:gd name="T11" fmla="*/ 1369 h 1823"/>
                    <a:gd name="T12" fmla="*/ 1980 w 1980"/>
                    <a:gd name="T13" fmla="*/ 1823 h 1823"/>
                    <a:gd name="T14" fmla="*/ 166 w 1980"/>
                    <a:gd name="T15" fmla="*/ 1823 h 1823"/>
                    <a:gd name="T16" fmla="*/ 46 w 1980"/>
                    <a:gd name="T17" fmla="*/ 1521 h 1823"/>
                    <a:gd name="T18" fmla="*/ 0 w 1980"/>
                    <a:gd name="T19" fmla="*/ 888 h 1823"/>
                    <a:gd name="T20" fmla="*/ 58 w 1980"/>
                    <a:gd name="T21" fmla="*/ 335 h 18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980" h="1823">
                      <a:moveTo>
                        <a:pt x="58" y="335"/>
                      </a:moveTo>
                      <a:lnTo>
                        <a:pt x="219" y="0"/>
                      </a:lnTo>
                      <a:lnTo>
                        <a:pt x="1980" y="8"/>
                      </a:lnTo>
                      <a:lnTo>
                        <a:pt x="1872" y="335"/>
                      </a:lnTo>
                      <a:cubicBezTo>
                        <a:pt x="1845" y="488"/>
                        <a:pt x="1816" y="756"/>
                        <a:pt x="1815" y="928"/>
                      </a:cubicBezTo>
                      <a:cubicBezTo>
                        <a:pt x="1815" y="1251"/>
                        <a:pt x="1835" y="1219"/>
                        <a:pt x="1867" y="1369"/>
                      </a:cubicBezTo>
                      <a:lnTo>
                        <a:pt x="1980" y="1823"/>
                      </a:lnTo>
                      <a:lnTo>
                        <a:pt x="166" y="1823"/>
                      </a:lnTo>
                      <a:lnTo>
                        <a:pt x="46" y="1521"/>
                      </a:lnTo>
                      <a:cubicBezTo>
                        <a:pt x="26" y="1365"/>
                        <a:pt x="0" y="1200"/>
                        <a:pt x="0" y="888"/>
                      </a:cubicBezTo>
                      <a:cubicBezTo>
                        <a:pt x="0" y="576"/>
                        <a:pt x="58" y="335"/>
                        <a:pt x="58" y="335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C0C0C0">
                        <a:gamma/>
                        <a:tint val="0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</p:grpSp>
      <p:sp>
        <p:nvSpPr>
          <p:cNvPr id="11367" name="Freeform 103">
            <a:extLst>
              <a:ext uri="{FF2B5EF4-FFF2-40B4-BE49-F238E27FC236}">
                <a16:creationId xmlns:a16="http://schemas.microsoft.com/office/drawing/2014/main" id="{C2C6F380-0475-4FC8-BCE5-7EEC73EE0ACC}"/>
              </a:ext>
            </a:extLst>
          </p:cNvPr>
          <p:cNvSpPr>
            <a:spLocks/>
          </p:cNvSpPr>
          <p:nvPr/>
        </p:nvSpPr>
        <p:spPr bwMode="auto">
          <a:xfrm>
            <a:off x="631825" y="5408613"/>
            <a:ext cx="8731250" cy="342900"/>
          </a:xfrm>
          <a:custGeom>
            <a:avLst/>
            <a:gdLst>
              <a:gd name="T0" fmla="*/ 0 w 6350"/>
              <a:gd name="T1" fmla="*/ 491 h 491"/>
              <a:gd name="T2" fmla="*/ 0 w 6350"/>
              <a:gd name="T3" fmla="*/ 38 h 491"/>
              <a:gd name="T4" fmla="*/ 227 w 6350"/>
              <a:gd name="T5" fmla="*/ 264 h 491"/>
              <a:gd name="T6" fmla="*/ 453 w 6350"/>
              <a:gd name="T7" fmla="*/ 38 h 491"/>
              <a:gd name="T8" fmla="*/ 680 w 6350"/>
              <a:gd name="T9" fmla="*/ 264 h 491"/>
              <a:gd name="T10" fmla="*/ 907 w 6350"/>
              <a:gd name="T11" fmla="*/ 38 h 491"/>
              <a:gd name="T12" fmla="*/ 1134 w 6350"/>
              <a:gd name="T13" fmla="*/ 264 h 491"/>
              <a:gd name="T14" fmla="*/ 1361 w 6350"/>
              <a:gd name="T15" fmla="*/ 38 h 491"/>
              <a:gd name="T16" fmla="*/ 1587 w 6350"/>
              <a:gd name="T17" fmla="*/ 264 h 491"/>
              <a:gd name="T18" fmla="*/ 1814 w 6350"/>
              <a:gd name="T19" fmla="*/ 38 h 491"/>
              <a:gd name="T20" fmla="*/ 2041 w 6350"/>
              <a:gd name="T21" fmla="*/ 264 h 491"/>
              <a:gd name="T22" fmla="*/ 2268 w 6350"/>
              <a:gd name="T23" fmla="*/ 38 h 491"/>
              <a:gd name="T24" fmla="*/ 2495 w 6350"/>
              <a:gd name="T25" fmla="*/ 264 h 491"/>
              <a:gd name="T26" fmla="*/ 2721 w 6350"/>
              <a:gd name="T27" fmla="*/ 38 h 491"/>
              <a:gd name="T28" fmla="*/ 2948 w 6350"/>
              <a:gd name="T29" fmla="*/ 264 h 491"/>
              <a:gd name="T30" fmla="*/ 3175 w 6350"/>
              <a:gd name="T31" fmla="*/ 38 h 491"/>
              <a:gd name="T32" fmla="*/ 3402 w 6350"/>
              <a:gd name="T33" fmla="*/ 264 h 491"/>
              <a:gd name="T34" fmla="*/ 3629 w 6350"/>
              <a:gd name="T35" fmla="*/ 38 h 491"/>
              <a:gd name="T36" fmla="*/ 3855 w 6350"/>
              <a:gd name="T37" fmla="*/ 264 h 491"/>
              <a:gd name="T38" fmla="*/ 4082 w 6350"/>
              <a:gd name="T39" fmla="*/ 38 h 491"/>
              <a:gd name="T40" fmla="*/ 4309 w 6350"/>
              <a:gd name="T41" fmla="*/ 264 h 491"/>
              <a:gd name="T42" fmla="*/ 4536 w 6350"/>
              <a:gd name="T43" fmla="*/ 38 h 491"/>
              <a:gd name="T44" fmla="*/ 4763 w 6350"/>
              <a:gd name="T45" fmla="*/ 264 h 491"/>
              <a:gd name="T46" fmla="*/ 4989 w 6350"/>
              <a:gd name="T47" fmla="*/ 38 h 491"/>
              <a:gd name="T48" fmla="*/ 5216 w 6350"/>
              <a:gd name="T49" fmla="*/ 264 h 491"/>
              <a:gd name="T50" fmla="*/ 5443 w 6350"/>
              <a:gd name="T51" fmla="*/ 38 h 491"/>
              <a:gd name="T52" fmla="*/ 5670 w 6350"/>
              <a:gd name="T53" fmla="*/ 264 h 491"/>
              <a:gd name="T54" fmla="*/ 5897 w 6350"/>
              <a:gd name="T55" fmla="*/ 38 h 491"/>
              <a:gd name="T56" fmla="*/ 6123 w 6350"/>
              <a:gd name="T57" fmla="*/ 264 h 491"/>
              <a:gd name="T58" fmla="*/ 6350 w 6350"/>
              <a:gd name="T59" fmla="*/ 38 h 491"/>
              <a:gd name="T60" fmla="*/ 6350 w 6350"/>
              <a:gd name="T61" fmla="*/ 491 h 491"/>
              <a:gd name="T62" fmla="*/ 0 w 6350"/>
              <a:gd name="T63" fmla="*/ 491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350" h="491">
                <a:moveTo>
                  <a:pt x="0" y="491"/>
                </a:moveTo>
                <a:lnTo>
                  <a:pt x="0" y="38"/>
                </a:lnTo>
                <a:cubicBezTo>
                  <a:pt x="38" y="0"/>
                  <a:pt x="152" y="264"/>
                  <a:pt x="227" y="264"/>
                </a:cubicBezTo>
                <a:cubicBezTo>
                  <a:pt x="302" y="264"/>
                  <a:pt x="378" y="38"/>
                  <a:pt x="453" y="38"/>
                </a:cubicBezTo>
                <a:cubicBezTo>
                  <a:pt x="528" y="38"/>
                  <a:pt x="604" y="264"/>
                  <a:pt x="680" y="264"/>
                </a:cubicBezTo>
                <a:cubicBezTo>
                  <a:pt x="756" y="264"/>
                  <a:pt x="831" y="38"/>
                  <a:pt x="907" y="38"/>
                </a:cubicBezTo>
                <a:cubicBezTo>
                  <a:pt x="983" y="38"/>
                  <a:pt x="1058" y="264"/>
                  <a:pt x="1134" y="264"/>
                </a:cubicBezTo>
                <a:cubicBezTo>
                  <a:pt x="1210" y="264"/>
                  <a:pt x="1286" y="38"/>
                  <a:pt x="1361" y="38"/>
                </a:cubicBezTo>
                <a:cubicBezTo>
                  <a:pt x="1436" y="38"/>
                  <a:pt x="1512" y="264"/>
                  <a:pt x="1587" y="264"/>
                </a:cubicBezTo>
                <a:cubicBezTo>
                  <a:pt x="1662" y="264"/>
                  <a:pt x="1738" y="38"/>
                  <a:pt x="1814" y="38"/>
                </a:cubicBezTo>
                <a:cubicBezTo>
                  <a:pt x="1890" y="38"/>
                  <a:pt x="1965" y="264"/>
                  <a:pt x="2041" y="264"/>
                </a:cubicBezTo>
                <a:cubicBezTo>
                  <a:pt x="2117" y="264"/>
                  <a:pt x="2192" y="38"/>
                  <a:pt x="2268" y="38"/>
                </a:cubicBezTo>
                <a:cubicBezTo>
                  <a:pt x="2344" y="38"/>
                  <a:pt x="2420" y="264"/>
                  <a:pt x="2495" y="264"/>
                </a:cubicBezTo>
                <a:cubicBezTo>
                  <a:pt x="2570" y="264"/>
                  <a:pt x="2646" y="38"/>
                  <a:pt x="2721" y="38"/>
                </a:cubicBezTo>
                <a:cubicBezTo>
                  <a:pt x="2796" y="38"/>
                  <a:pt x="2872" y="264"/>
                  <a:pt x="2948" y="264"/>
                </a:cubicBezTo>
                <a:cubicBezTo>
                  <a:pt x="3024" y="264"/>
                  <a:pt x="3099" y="38"/>
                  <a:pt x="3175" y="38"/>
                </a:cubicBezTo>
                <a:cubicBezTo>
                  <a:pt x="3251" y="38"/>
                  <a:pt x="3326" y="264"/>
                  <a:pt x="3402" y="264"/>
                </a:cubicBezTo>
                <a:cubicBezTo>
                  <a:pt x="3478" y="264"/>
                  <a:pt x="3554" y="38"/>
                  <a:pt x="3629" y="38"/>
                </a:cubicBezTo>
                <a:cubicBezTo>
                  <a:pt x="3704" y="38"/>
                  <a:pt x="3780" y="264"/>
                  <a:pt x="3855" y="264"/>
                </a:cubicBezTo>
                <a:cubicBezTo>
                  <a:pt x="3930" y="264"/>
                  <a:pt x="4006" y="38"/>
                  <a:pt x="4082" y="38"/>
                </a:cubicBezTo>
                <a:cubicBezTo>
                  <a:pt x="4158" y="38"/>
                  <a:pt x="4233" y="264"/>
                  <a:pt x="4309" y="264"/>
                </a:cubicBezTo>
                <a:cubicBezTo>
                  <a:pt x="4385" y="264"/>
                  <a:pt x="4460" y="38"/>
                  <a:pt x="4536" y="38"/>
                </a:cubicBezTo>
                <a:cubicBezTo>
                  <a:pt x="4612" y="38"/>
                  <a:pt x="4688" y="264"/>
                  <a:pt x="4763" y="264"/>
                </a:cubicBezTo>
                <a:cubicBezTo>
                  <a:pt x="4838" y="264"/>
                  <a:pt x="4914" y="38"/>
                  <a:pt x="4989" y="38"/>
                </a:cubicBezTo>
                <a:cubicBezTo>
                  <a:pt x="5064" y="38"/>
                  <a:pt x="5140" y="264"/>
                  <a:pt x="5216" y="264"/>
                </a:cubicBezTo>
                <a:cubicBezTo>
                  <a:pt x="5292" y="264"/>
                  <a:pt x="5367" y="38"/>
                  <a:pt x="5443" y="38"/>
                </a:cubicBezTo>
                <a:cubicBezTo>
                  <a:pt x="5519" y="38"/>
                  <a:pt x="5594" y="264"/>
                  <a:pt x="5670" y="264"/>
                </a:cubicBezTo>
                <a:cubicBezTo>
                  <a:pt x="5746" y="264"/>
                  <a:pt x="5822" y="38"/>
                  <a:pt x="5897" y="38"/>
                </a:cubicBezTo>
                <a:cubicBezTo>
                  <a:pt x="5972" y="38"/>
                  <a:pt x="6048" y="264"/>
                  <a:pt x="6123" y="264"/>
                </a:cubicBezTo>
                <a:cubicBezTo>
                  <a:pt x="6198" y="264"/>
                  <a:pt x="6312" y="0"/>
                  <a:pt x="6350" y="38"/>
                </a:cubicBezTo>
                <a:lnTo>
                  <a:pt x="6350" y="491"/>
                </a:lnTo>
                <a:lnTo>
                  <a:pt x="0" y="491"/>
                </a:lnTo>
                <a:close/>
              </a:path>
            </a:pathLst>
          </a:cu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1368" name="Freeform 104">
            <a:extLst>
              <a:ext uri="{FF2B5EF4-FFF2-40B4-BE49-F238E27FC236}">
                <a16:creationId xmlns:a16="http://schemas.microsoft.com/office/drawing/2014/main" id="{1C57C07F-C283-42CA-AE07-131E6B2424A4}"/>
              </a:ext>
            </a:extLst>
          </p:cNvPr>
          <p:cNvSpPr>
            <a:spLocks/>
          </p:cNvSpPr>
          <p:nvPr/>
        </p:nvSpPr>
        <p:spPr bwMode="auto">
          <a:xfrm>
            <a:off x="631825" y="5473700"/>
            <a:ext cx="8731250" cy="476250"/>
          </a:xfrm>
          <a:custGeom>
            <a:avLst/>
            <a:gdLst>
              <a:gd name="T0" fmla="*/ 0 w 6350"/>
              <a:gd name="T1" fmla="*/ 226 h 680"/>
              <a:gd name="T2" fmla="*/ 227 w 6350"/>
              <a:gd name="T3" fmla="*/ 0 h 680"/>
              <a:gd name="T4" fmla="*/ 453 w 6350"/>
              <a:gd name="T5" fmla="*/ 226 h 680"/>
              <a:gd name="T6" fmla="*/ 680 w 6350"/>
              <a:gd name="T7" fmla="*/ 0 h 680"/>
              <a:gd name="T8" fmla="*/ 907 w 6350"/>
              <a:gd name="T9" fmla="*/ 226 h 680"/>
              <a:gd name="T10" fmla="*/ 1134 w 6350"/>
              <a:gd name="T11" fmla="*/ 0 h 680"/>
              <a:gd name="T12" fmla="*/ 1361 w 6350"/>
              <a:gd name="T13" fmla="*/ 226 h 680"/>
              <a:gd name="T14" fmla="*/ 1587 w 6350"/>
              <a:gd name="T15" fmla="*/ 0 h 680"/>
              <a:gd name="T16" fmla="*/ 1814 w 6350"/>
              <a:gd name="T17" fmla="*/ 226 h 680"/>
              <a:gd name="T18" fmla="*/ 2041 w 6350"/>
              <a:gd name="T19" fmla="*/ 0 h 680"/>
              <a:gd name="T20" fmla="*/ 2268 w 6350"/>
              <a:gd name="T21" fmla="*/ 226 h 680"/>
              <a:gd name="T22" fmla="*/ 2495 w 6350"/>
              <a:gd name="T23" fmla="*/ 0 h 680"/>
              <a:gd name="T24" fmla="*/ 2721 w 6350"/>
              <a:gd name="T25" fmla="*/ 226 h 680"/>
              <a:gd name="T26" fmla="*/ 2948 w 6350"/>
              <a:gd name="T27" fmla="*/ 0 h 680"/>
              <a:gd name="T28" fmla="*/ 3175 w 6350"/>
              <a:gd name="T29" fmla="*/ 226 h 680"/>
              <a:gd name="T30" fmla="*/ 3402 w 6350"/>
              <a:gd name="T31" fmla="*/ 0 h 680"/>
              <a:gd name="T32" fmla="*/ 3629 w 6350"/>
              <a:gd name="T33" fmla="*/ 226 h 680"/>
              <a:gd name="T34" fmla="*/ 3855 w 6350"/>
              <a:gd name="T35" fmla="*/ 0 h 680"/>
              <a:gd name="T36" fmla="*/ 4082 w 6350"/>
              <a:gd name="T37" fmla="*/ 226 h 680"/>
              <a:gd name="T38" fmla="*/ 4309 w 6350"/>
              <a:gd name="T39" fmla="*/ 0 h 680"/>
              <a:gd name="T40" fmla="*/ 4536 w 6350"/>
              <a:gd name="T41" fmla="*/ 226 h 680"/>
              <a:gd name="T42" fmla="*/ 4763 w 6350"/>
              <a:gd name="T43" fmla="*/ 0 h 680"/>
              <a:gd name="T44" fmla="*/ 4989 w 6350"/>
              <a:gd name="T45" fmla="*/ 226 h 680"/>
              <a:gd name="T46" fmla="*/ 5216 w 6350"/>
              <a:gd name="T47" fmla="*/ 0 h 680"/>
              <a:gd name="T48" fmla="*/ 5443 w 6350"/>
              <a:gd name="T49" fmla="*/ 226 h 680"/>
              <a:gd name="T50" fmla="*/ 5670 w 6350"/>
              <a:gd name="T51" fmla="*/ 0 h 680"/>
              <a:gd name="T52" fmla="*/ 5897 w 6350"/>
              <a:gd name="T53" fmla="*/ 226 h 680"/>
              <a:gd name="T54" fmla="*/ 6123 w 6350"/>
              <a:gd name="T55" fmla="*/ 0 h 680"/>
              <a:gd name="T56" fmla="*/ 6350 w 6350"/>
              <a:gd name="T57" fmla="*/ 226 h 680"/>
              <a:gd name="T58" fmla="*/ 6350 w 6350"/>
              <a:gd name="T59" fmla="*/ 680 h 680"/>
              <a:gd name="T60" fmla="*/ 0 w 6350"/>
              <a:gd name="T61" fmla="*/ 680 h 680"/>
              <a:gd name="T62" fmla="*/ 0 w 6350"/>
              <a:gd name="T63" fmla="*/ 226 h 6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350" h="680">
                <a:moveTo>
                  <a:pt x="0" y="226"/>
                </a:moveTo>
                <a:cubicBezTo>
                  <a:pt x="38" y="113"/>
                  <a:pt x="152" y="0"/>
                  <a:pt x="227" y="0"/>
                </a:cubicBezTo>
                <a:cubicBezTo>
                  <a:pt x="302" y="0"/>
                  <a:pt x="378" y="226"/>
                  <a:pt x="453" y="226"/>
                </a:cubicBezTo>
                <a:cubicBezTo>
                  <a:pt x="528" y="226"/>
                  <a:pt x="604" y="0"/>
                  <a:pt x="680" y="0"/>
                </a:cubicBezTo>
                <a:cubicBezTo>
                  <a:pt x="756" y="0"/>
                  <a:pt x="831" y="226"/>
                  <a:pt x="907" y="226"/>
                </a:cubicBezTo>
                <a:cubicBezTo>
                  <a:pt x="983" y="226"/>
                  <a:pt x="1058" y="0"/>
                  <a:pt x="1134" y="0"/>
                </a:cubicBezTo>
                <a:cubicBezTo>
                  <a:pt x="1210" y="0"/>
                  <a:pt x="1286" y="226"/>
                  <a:pt x="1361" y="226"/>
                </a:cubicBezTo>
                <a:cubicBezTo>
                  <a:pt x="1436" y="226"/>
                  <a:pt x="1512" y="0"/>
                  <a:pt x="1587" y="0"/>
                </a:cubicBezTo>
                <a:cubicBezTo>
                  <a:pt x="1662" y="0"/>
                  <a:pt x="1738" y="226"/>
                  <a:pt x="1814" y="226"/>
                </a:cubicBezTo>
                <a:cubicBezTo>
                  <a:pt x="1890" y="226"/>
                  <a:pt x="1965" y="0"/>
                  <a:pt x="2041" y="0"/>
                </a:cubicBezTo>
                <a:cubicBezTo>
                  <a:pt x="2117" y="0"/>
                  <a:pt x="2192" y="226"/>
                  <a:pt x="2268" y="226"/>
                </a:cubicBezTo>
                <a:cubicBezTo>
                  <a:pt x="2344" y="226"/>
                  <a:pt x="2420" y="0"/>
                  <a:pt x="2495" y="0"/>
                </a:cubicBezTo>
                <a:cubicBezTo>
                  <a:pt x="2570" y="0"/>
                  <a:pt x="2646" y="226"/>
                  <a:pt x="2721" y="226"/>
                </a:cubicBezTo>
                <a:cubicBezTo>
                  <a:pt x="2796" y="226"/>
                  <a:pt x="2872" y="0"/>
                  <a:pt x="2948" y="0"/>
                </a:cubicBezTo>
                <a:cubicBezTo>
                  <a:pt x="3024" y="0"/>
                  <a:pt x="3099" y="226"/>
                  <a:pt x="3175" y="226"/>
                </a:cubicBezTo>
                <a:cubicBezTo>
                  <a:pt x="3251" y="226"/>
                  <a:pt x="3326" y="0"/>
                  <a:pt x="3402" y="0"/>
                </a:cubicBezTo>
                <a:cubicBezTo>
                  <a:pt x="3478" y="0"/>
                  <a:pt x="3554" y="226"/>
                  <a:pt x="3629" y="226"/>
                </a:cubicBezTo>
                <a:cubicBezTo>
                  <a:pt x="3704" y="226"/>
                  <a:pt x="3780" y="0"/>
                  <a:pt x="3855" y="0"/>
                </a:cubicBezTo>
                <a:cubicBezTo>
                  <a:pt x="3930" y="0"/>
                  <a:pt x="4006" y="226"/>
                  <a:pt x="4082" y="226"/>
                </a:cubicBezTo>
                <a:cubicBezTo>
                  <a:pt x="4158" y="226"/>
                  <a:pt x="4233" y="0"/>
                  <a:pt x="4309" y="0"/>
                </a:cubicBezTo>
                <a:cubicBezTo>
                  <a:pt x="4385" y="0"/>
                  <a:pt x="4460" y="226"/>
                  <a:pt x="4536" y="226"/>
                </a:cubicBezTo>
                <a:cubicBezTo>
                  <a:pt x="4612" y="226"/>
                  <a:pt x="4688" y="0"/>
                  <a:pt x="4763" y="0"/>
                </a:cubicBezTo>
                <a:cubicBezTo>
                  <a:pt x="4838" y="0"/>
                  <a:pt x="4914" y="226"/>
                  <a:pt x="4989" y="226"/>
                </a:cubicBezTo>
                <a:cubicBezTo>
                  <a:pt x="5064" y="226"/>
                  <a:pt x="5140" y="0"/>
                  <a:pt x="5216" y="0"/>
                </a:cubicBezTo>
                <a:cubicBezTo>
                  <a:pt x="5292" y="0"/>
                  <a:pt x="5367" y="226"/>
                  <a:pt x="5443" y="226"/>
                </a:cubicBezTo>
                <a:cubicBezTo>
                  <a:pt x="5519" y="226"/>
                  <a:pt x="5594" y="0"/>
                  <a:pt x="5670" y="0"/>
                </a:cubicBezTo>
                <a:cubicBezTo>
                  <a:pt x="5746" y="0"/>
                  <a:pt x="5822" y="226"/>
                  <a:pt x="5897" y="226"/>
                </a:cubicBezTo>
                <a:cubicBezTo>
                  <a:pt x="5972" y="226"/>
                  <a:pt x="6048" y="0"/>
                  <a:pt x="6123" y="0"/>
                </a:cubicBezTo>
                <a:cubicBezTo>
                  <a:pt x="6198" y="0"/>
                  <a:pt x="6312" y="113"/>
                  <a:pt x="6350" y="226"/>
                </a:cubicBezTo>
                <a:lnTo>
                  <a:pt x="6350" y="680"/>
                </a:lnTo>
                <a:lnTo>
                  <a:pt x="0" y="680"/>
                </a:lnTo>
                <a:lnTo>
                  <a:pt x="0" y="226"/>
                </a:lnTo>
                <a:close/>
              </a:path>
            </a:pathLst>
          </a:cu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11400" name="Group 136">
            <a:extLst>
              <a:ext uri="{FF2B5EF4-FFF2-40B4-BE49-F238E27FC236}">
                <a16:creationId xmlns:a16="http://schemas.microsoft.com/office/drawing/2014/main" id="{66A063FD-FA20-46A3-AB32-05D6CC737454}"/>
              </a:ext>
            </a:extLst>
          </p:cNvPr>
          <p:cNvGrpSpPr>
            <a:grpSpLocks/>
          </p:cNvGrpSpPr>
          <p:nvPr/>
        </p:nvGrpSpPr>
        <p:grpSpPr bwMode="auto">
          <a:xfrm>
            <a:off x="722313" y="638175"/>
            <a:ext cx="2871787" cy="660400"/>
            <a:chOff x="7038" y="918"/>
            <a:chExt cx="1988" cy="457"/>
          </a:xfrm>
        </p:grpSpPr>
        <p:sp>
          <p:nvSpPr>
            <p:cNvPr id="11401" name="Rectangle 137">
              <a:extLst>
                <a:ext uri="{FF2B5EF4-FFF2-40B4-BE49-F238E27FC236}">
                  <a16:creationId xmlns:a16="http://schemas.microsoft.com/office/drawing/2014/main" id="{745EC2BE-BB12-4630-86AC-682354D831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53" y="918"/>
              <a:ext cx="457" cy="45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402" name="Rectangle 138">
              <a:extLst>
                <a:ext uri="{FF2B5EF4-FFF2-40B4-BE49-F238E27FC236}">
                  <a16:creationId xmlns:a16="http://schemas.microsoft.com/office/drawing/2014/main" id="{B6DE19CC-A040-44F6-9B45-C08D64D421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9" y="918"/>
              <a:ext cx="457" cy="45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403" name="Rectangle 139">
              <a:extLst>
                <a:ext uri="{FF2B5EF4-FFF2-40B4-BE49-F238E27FC236}">
                  <a16:creationId xmlns:a16="http://schemas.microsoft.com/office/drawing/2014/main" id="{DDDC4C68-BBEC-409F-BAFC-736928D02D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38" y="918"/>
              <a:ext cx="457" cy="45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404" name="Rectangle 140">
              <a:extLst>
                <a:ext uri="{FF2B5EF4-FFF2-40B4-BE49-F238E27FC236}">
                  <a16:creationId xmlns:a16="http://schemas.microsoft.com/office/drawing/2014/main" id="{9A634AC9-4207-4AAE-B319-DB1E78E280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8" y="918"/>
              <a:ext cx="457" cy="45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405" name="WordArt 141">
              <a:extLst>
                <a:ext uri="{FF2B5EF4-FFF2-40B4-BE49-F238E27FC236}">
                  <a16:creationId xmlns:a16="http://schemas.microsoft.com/office/drawing/2014/main" id="{1CF8CB2A-BA5C-4177-8C59-E110CE4C5B6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04" y="969"/>
              <a:ext cx="355" cy="35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</a:t>
              </a:r>
            </a:p>
          </p:txBody>
        </p:sp>
        <p:sp>
          <p:nvSpPr>
            <p:cNvPr id="11406" name="WordArt 142">
              <a:extLst>
                <a:ext uri="{FF2B5EF4-FFF2-40B4-BE49-F238E27FC236}">
                  <a16:creationId xmlns:a16="http://schemas.microsoft.com/office/drawing/2014/main" id="{E0E1CD33-A1A8-4DEF-BDFD-894C3ECC863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89" y="969"/>
              <a:ext cx="355" cy="35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船</a:t>
              </a:r>
            </a:p>
          </p:txBody>
        </p:sp>
        <p:sp>
          <p:nvSpPr>
            <p:cNvPr id="11407" name="WordArt 143">
              <a:extLst>
                <a:ext uri="{FF2B5EF4-FFF2-40B4-BE49-F238E27FC236}">
                  <a16:creationId xmlns:a16="http://schemas.microsoft.com/office/drawing/2014/main" id="{38A8BC10-3C74-43DF-9820-D52F4A73FA6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620" y="969"/>
              <a:ext cx="355" cy="35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策</a:t>
              </a:r>
            </a:p>
          </p:txBody>
        </p:sp>
        <p:sp>
          <p:nvSpPr>
            <p:cNvPr id="11408" name="WordArt 144">
              <a:extLst>
                <a:ext uri="{FF2B5EF4-FFF2-40B4-BE49-F238E27FC236}">
                  <a16:creationId xmlns:a16="http://schemas.microsoft.com/office/drawing/2014/main" id="{0C8BA86C-A730-4FBD-A9C0-E3E65DE427D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599" y="969"/>
              <a:ext cx="355" cy="35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</a:t>
              </a:r>
            </a:p>
          </p:txBody>
        </p:sp>
      </p:grpSp>
      <p:sp>
        <p:nvSpPr>
          <p:cNvPr id="11409" name="Text Box 145">
            <a:extLst>
              <a:ext uri="{FF2B5EF4-FFF2-40B4-BE49-F238E27FC236}">
                <a16:creationId xmlns:a16="http://schemas.microsoft.com/office/drawing/2014/main" id="{466CE9C2-C2B4-424F-801A-C2840E96AA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2188" y="1474788"/>
            <a:ext cx="1441450" cy="339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800100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257300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714500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171700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lnSpc>
                <a:spcPct val="150000"/>
              </a:lnSpc>
              <a:buFontTx/>
              <a:buAutoNum type="arabicPeriod"/>
            </a:pPr>
            <a:r>
              <a:rPr lang="ja-JP" altLang="en-US">
                <a:solidFill>
                  <a:schemeClr val="bg1"/>
                </a:solidFill>
                <a:ea typeface="メイリオ" panose="020B0604030504040204" pitchFamily="50" charset="-128"/>
              </a:rPr>
              <a:t>ひとつめ</a:t>
            </a:r>
          </a:p>
          <a:p>
            <a:pPr>
              <a:lnSpc>
                <a:spcPct val="150000"/>
              </a:lnSpc>
              <a:buFontTx/>
              <a:buAutoNum type="arabicPeriod"/>
            </a:pPr>
            <a:r>
              <a:rPr lang="ja-JP" altLang="en-US">
                <a:solidFill>
                  <a:schemeClr val="bg1"/>
                </a:solidFill>
                <a:ea typeface="メイリオ" panose="020B0604030504040204" pitchFamily="50" charset="-128"/>
              </a:rPr>
              <a:t>ふたつめ</a:t>
            </a:r>
          </a:p>
          <a:p>
            <a:pPr>
              <a:lnSpc>
                <a:spcPct val="150000"/>
              </a:lnSpc>
              <a:buFontTx/>
              <a:buAutoNum type="arabicPeriod"/>
            </a:pPr>
            <a:r>
              <a:rPr lang="ja-JP" altLang="en-US">
                <a:solidFill>
                  <a:schemeClr val="bg1"/>
                </a:solidFill>
                <a:ea typeface="メイリオ" panose="020B0604030504040204" pitchFamily="50" charset="-128"/>
              </a:rPr>
              <a:t>みっつめ</a:t>
            </a:r>
          </a:p>
          <a:p>
            <a:pPr>
              <a:lnSpc>
                <a:spcPct val="150000"/>
              </a:lnSpc>
              <a:buFontTx/>
              <a:buAutoNum type="arabicPeriod"/>
            </a:pPr>
            <a:r>
              <a:rPr lang="ja-JP" altLang="en-US">
                <a:solidFill>
                  <a:schemeClr val="bg1"/>
                </a:solidFill>
                <a:ea typeface="メイリオ" panose="020B0604030504040204" pitchFamily="50" charset="-128"/>
              </a:rPr>
              <a:t>よっつめ</a:t>
            </a:r>
          </a:p>
          <a:p>
            <a:pPr>
              <a:lnSpc>
                <a:spcPct val="150000"/>
              </a:lnSpc>
              <a:buFontTx/>
              <a:buAutoNum type="arabicPeriod"/>
            </a:pPr>
            <a:r>
              <a:rPr lang="ja-JP" altLang="en-US">
                <a:solidFill>
                  <a:schemeClr val="bg1"/>
                </a:solidFill>
                <a:ea typeface="メイリオ" panose="020B0604030504040204" pitchFamily="50" charset="-128"/>
              </a:rPr>
              <a:t>いつつめ</a:t>
            </a:r>
          </a:p>
          <a:p>
            <a:pPr>
              <a:lnSpc>
                <a:spcPct val="150000"/>
              </a:lnSpc>
              <a:buFontTx/>
              <a:buAutoNum type="arabicPeriod"/>
            </a:pPr>
            <a:r>
              <a:rPr lang="ja-JP" altLang="en-US">
                <a:solidFill>
                  <a:schemeClr val="bg1"/>
                </a:solidFill>
                <a:ea typeface="メイリオ" panose="020B0604030504040204" pitchFamily="50" charset="-128"/>
              </a:rPr>
              <a:t>むっつめ</a:t>
            </a:r>
          </a:p>
          <a:p>
            <a:pPr>
              <a:lnSpc>
                <a:spcPct val="150000"/>
              </a:lnSpc>
              <a:buFontTx/>
              <a:buAutoNum type="arabicPeriod"/>
            </a:pPr>
            <a:r>
              <a:rPr lang="ja-JP" altLang="en-US">
                <a:solidFill>
                  <a:schemeClr val="bg1"/>
                </a:solidFill>
                <a:ea typeface="メイリオ" panose="020B0604030504040204" pitchFamily="50" charset="-128"/>
              </a:rPr>
              <a:t>ななつめ</a:t>
            </a:r>
          </a:p>
          <a:p>
            <a:pPr>
              <a:lnSpc>
                <a:spcPct val="150000"/>
              </a:lnSpc>
              <a:buFontTx/>
              <a:buAutoNum type="arabicPeriod"/>
            </a:pPr>
            <a:r>
              <a:rPr lang="ja-JP" altLang="en-US">
                <a:solidFill>
                  <a:schemeClr val="bg1"/>
                </a:solidFill>
                <a:ea typeface="メイリオ" panose="020B0604030504040204" pitchFamily="50" charset="-128"/>
              </a:rPr>
              <a:t>やっつめ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338</TotalTime>
  <Words>179</Words>
  <PresentationFormat>A4 210 x 297 mm</PresentationFormat>
  <Paragraphs>125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3" baseType="lpstr">
      <vt:lpstr>Arial</vt:lpstr>
      <vt:lpstr>ＭＳ Ｐゴシック</vt:lpstr>
      <vt:lpstr>ＭＳ Ｐ明朝</vt:lpstr>
      <vt:lpstr>メイリオ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pptx981_会社の目標管理シートテンプレート</dc:title>
  <dc:subject>pptx981_会社の目標管理シートテンプレート</dc:subject>
  <dc:creator>digipot.net</dc:creator>
  <cp:revision>1</cp:revision>
  <dcterms:created xsi:type="dcterms:W3CDTF">2012-03-12T03:03:06Z</dcterms:created>
  <dcterms:modified xsi:type="dcterms:W3CDTF">2019-03-10T16:42:44Z</dcterms:modified>
  <cp:version>1</cp:version>
</cp:coreProperties>
</file>